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428_B82386AB.xml" ContentType="application/vnd.ms-powerpoint.comments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1064" r:id="rId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F6756DC-49D3-A5CB-EE9D-39D4241880F6}" name="Anssi Savisalo" initials="AS" userId="S::anssi.savisalo@spinverse.com::26d90cc9-36c4-450b-99d1-66dd55bf85f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7404" autoAdjust="0"/>
  </p:normalViewPr>
  <p:slideViewPr>
    <p:cSldViewPr snapToGrid="0">
      <p:cViewPr>
        <p:scale>
          <a:sx n="100" d="100"/>
          <a:sy n="100" d="100"/>
        </p:scale>
        <p:origin x="930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j Nordgren" userId="0f946dc0-df88-4c0e-8137-ec07c7e7b856" providerId="ADAL" clId="{48759F38-FB79-4582-B1A1-2444A04D79D8}"/>
    <pc:docChg chg="custSel addSld delSld modSld">
      <pc:chgData name="Kaj Nordgren" userId="0f946dc0-df88-4c0e-8137-ec07c7e7b856" providerId="ADAL" clId="{48759F38-FB79-4582-B1A1-2444A04D79D8}" dt="2024-12-05T07:41:18.388" v="650" actId="6549"/>
      <pc:docMkLst>
        <pc:docMk/>
      </pc:docMkLst>
      <pc:sldChg chg="addSp delSp modSp mod modNotesTx">
        <pc:chgData name="Kaj Nordgren" userId="0f946dc0-df88-4c0e-8137-ec07c7e7b856" providerId="ADAL" clId="{48759F38-FB79-4582-B1A1-2444A04D79D8}" dt="2024-12-05T07:41:18.388" v="650" actId="6549"/>
        <pc:sldMkLst>
          <pc:docMk/>
          <pc:sldMk cId="3089335979" sldId="1064"/>
        </pc:sldMkLst>
        <pc:spChg chg="mod">
          <ac:chgData name="Kaj Nordgren" userId="0f946dc0-df88-4c0e-8137-ec07c7e7b856" providerId="ADAL" clId="{48759F38-FB79-4582-B1A1-2444A04D79D8}" dt="2024-12-04T14:13:15.932" v="21" actId="6549"/>
          <ac:spMkLst>
            <pc:docMk/>
            <pc:sldMk cId="3089335979" sldId="1064"/>
            <ac:spMk id="2" creationId="{E0CA1161-6D02-3A67-CABC-822002A78ED0}"/>
          </ac:spMkLst>
        </pc:spChg>
        <pc:spChg chg="mod">
          <ac:chgData name="Kaj Nordgren" userId="0f946dc0-df88-4c0e-8137-ec07c7e7b856" providerId="ADAL" clId="{48759F38-FB79-4582-B1A1-2444A04D79D8}" dt="2024-12-05T07:41:18.388" v="650" actId="6549"/>
          <ac:spMkLst>
            <pc:docMk/>
            <pc:sldMk cId="3089335979" sldId="1064"/>
            <ac:spMk id="3" creationId="{8E6C26B9-6F1B-C8CD-2E8F-4103CC0DE903}"/>
          </ac:spMkLst>
        </pc:spChg>
        <pc:spChg chg="mod">
          <ac:chgData name="Kaj Nordgren" userId="0f946dc0-df88-4c0e-8137-ec07c7e7b856" providerId="ADAL" clId="{48759F38-FB79-4582-B1A1-2444A04D79D8}" dt="2024-12-05T07:35:39.938" v="625" actId="14100"/>
          <ac:spMkLst>
            <pc:docMk/>
            <pc:sldMk cId="3089335979" sldId="1064"/>
            <ac:spMk id="5" creationId="{670318A9-60E8-6F95-EC1B-A12DD92DE983}"/>
          </ac:spMkLst>
        </pc:spChg>
        <pc:spChg chg="add mod">
          <ac:chgData name="Kaj Nordgren" userId="0f946dc0-df88-4c0e-8137-ec07c7e7b856" providerId="ADAL" clId="{48759F38-FB79-4582-B1A1-2444A04D79D8}" dt="2024-12-04T14:18:06.114" v="78" actId="1035"/>
          <ac:spMkLst>
            <pc:docMk/>
            <pc:sldMk cId="3089335979" sldId="1064"/>
            <ac:spMk id="6" creationId="{C69774A1-C27B-E660-5EE2-EB3071135ECC}"/>
          </ac:spMkLst>
        </pc:spChg>
        <pc:spChg chg="add mod">
          <ac:chgData name="Kaj Nordgren" userId="0f946dc0-df88-4c0e-8137-ec07c7e7b856" providerId="ADAL" clId="{48759F38-FB79-4582-B1A1-2444A04D79D8}" dt="2024-12-04T14:19:18.166" v="151" actId="122"/>
          <ac:spMkLst>
            <pc:docMk/>
            <pc:sldMk cId="3089335979" sldId="1064"/>
            <ac:spMk id="7" creationId="{4690E6EA-E38C-627B-A103-DCC9657B0085}"/>
          </ac:spMkLst>
        </pc:spChg>
        <pc:spChg chg="add mod">
          <ac:chgData name="Kaj Nordgren" userId="0f946dc0-df88-4c0e-8137-ec07c7e7b856" providerId="ADAL" clId="{48759F38-FB79-4582-B1A1-2444A04D79D8}" dt="2024-12-04T14:39:46.653" v="594" actId="14100"/>
          <ac:spMkLst>
            <pc:docMk/>
            <pc:sldMk cId="3089335979" sldId="1064"/>
            <ac:spMk id="8" creationId="{0B6D7BF2-2B20-4DAC-7590-822C3E069892}"/>
          </ac:spMkLst>
        </pc:spChg>
        <pc:picChg chg="del">
          <ac:chgData name="Kaj Nordgren" userId="0f946dc0-df88-4c0e-8137-ec07c7e7b856" providerId="ADAL" clId="{48759F38-FB79-4582-B1A1-2444A04D79D8}" dt="2024-12-04T14:19:00.260" v="105" actId="478"/>
          <ac:picMkLst>
            <pc:docMk/>
            <pc:sldMk cId="3089335979" sldId="1064"/>
            <ac:picMk id="1026" creationId="{30F137F8-1511-AEAE-7576-C07E81BC9EDB}"/>
          </ac:picMkLst>
        </pc:picChg>
        <pc:picChg chg="del">
          <ac:chgData name="Kaj Nordgren" userId="0f946dc0-df88-4c0e-8137-ec07c7e7b856" providerId="ADAL" clId="{48759F38-FB79-4582-B1A1-2444A04D79D8}" dt="2024-12-04T14:17:51.770" v="39" actId="478"/>
          <ac:picMkLst>
            <pc:docMk/>
            <pc:sldMk cId="3089335979" sldId="1064"/>
            <ac:picMk id="1028" creationId="{64E367ED-0E4A-1D79-85D3-995811BA2877}"/>
          </ac:picMkLst>
        </pc:picChg>
      </pc:sldChg>
      <pc:sldChg chg="addSp modSp new del mod">
        <pc:chgData name="Kaj Nordgren" userId="0f946dc0-df88-4c0e-8137-ec07c7e7b856" providerId="ADAL" clId="{48759F38-FB79-4582-B1A1-2444A04D79D8}" dt="2024-12-04T14:25:32.800" v="501" actId="47"/>
        <pc:sldMkLst>
          <pc:docMk/>
          <pc:sldMk cId="183862974" sldId="1065"/>
        </pc:sldMkLst>
        <pc:spChg chg="mod">
          <ac:chgData name="Kaj Nordgren" userId="0f946dc0-df88-4c0e-8137-ec07c7e7b856" providerId="ADAL" clId="{48759F38-FB79-4582-B1A1-2444A04D79D8}" dt="2024-12-04T14:17:32.087" v="38" actId="20577"/>
          <ac:spMkLst>
            <pc:docMk/>
            <pc:sldMk cId="183862974" sldId="1065"/>
            <ac:spMk id="4" creationId="{D478C07D-EEDA-6910-9CEB-008B80392FAC}"/>
          </ac:spMkLst>
        </pc:spChg>
        <pc:spChg chg="add mod">
          <ac:chgData name="Kaj Nordgren" userId="0f946dc0-df88-4c0e-8137-ec07c7e7b856" providerId="ADAL" clId="{48759F38-FB79-4582-B1A1-2444A04D79D8}" dt="2024-12-04T14:18:48.770" v="102" actId="207"/>
          <ac:spMkLst>
            <pc:docMk/>
            <pc:sldMk cId="183862974" sldId="1065"/>
            <ac:spMk id="6" creationId="{B1BC284C-2223-E06C-C757-F9188C448BDF}"/>
          </ac:spMkLst>
        </pc:spChg>
      </pc:sldChg>
    </pc:docChg>
  </pc:docChgLst>
</pc:chgInfo>
</file>

<file path=ppt/comments/modernComment_428_B82386A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F0FFFD2-E1C3-431D-8634-B4F8FB9EE07A}" authorId="{1F6756DC-49D3-A5CB-EE9D-39D4241880F6}" created="2022-11-21T07:47:31.304">
    <pc:sldMkLst xmlns:pc="http://schemas.microsoft.com/office/powerpoint/2013/main/command">
      <pc:docMk/>
      <pc:sldMk cId="3089335979" sldId="1064"/>
    </pc:sldMkLst>
    <p188:txBody>
      <a:bodyPr/>
      <a:lstStyle/>
      <a:p>
        <a:r>
          <a:rPr lang="fi-FI"/>
          <a:t>added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9143F-1FBB-4DA3-A2AC-A5FC4CAB6C0C}" type="datetimeFigureOut">
              <a:rPr lang="fi-FI" smtClean="0"/>
              <a:t>4.12.2024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3D056-3651-4696-8E16-ED8AAC7D88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7858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3D056-3651-4696-8E16-ED8AAC7D882A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4526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Etusivu + ku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94ED9-1814-44F1-BE84-BE1064723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6000" y="2264976"/>
            <a:ext cx="11160000" cy="1600200"/>
          </a:xfrm>
        </p:spPr>
        <p:txBody>
          <a:bodyPr anchor="b" anchorCtr="0">
            <a:noAutofit/>
          </a:bodyPr>
          <a:lstStyle>
            <a:lvl1pPr algn="ctr">
              <a:defRPr sz="5600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err="1"/>
              <a:t>Otsikko</a:t>
            </a:r>
            <a:r>
              <a:rPr lang="en-US"/>
              <a:t> </a:t>
            </a:r>
            <a:r>
              <a:rPr lang="en-US" err="1"/>
              <a:t>tähän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EEEDD7-7AD1-46D3-A2B6-CDCDA98BF0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16000" y="4002788"/>
            <a:ext cx="11160000" cy="719114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400" cap="all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err="1"/>
              <a:t>Ingressi</a:t>
            </a:r>
            <a:r>
              <a:rPr lang="en-US"/>
              <a:t> </a:t>
            </a:r>
            <a:r>
              <a:rPr lang="en-US" err="1"/>
              <a:t>tähän</a:t>
            </a:r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91967E6E-5D7E-A549-BFF6-EE3D6C9259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643" y="604201"/>
            <a:ext cx="1527435" cy="28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348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Etusivu 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94ED9-1814-44F1-BE84-BE1064723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6000" y="2264976"/>
            <a:ext cx="11160000" cy="1600200"/>
          </a:xfrm>
        </p:spPr>
        <p:txBody>
          <a:bodyPr anchor="b" anchorCtr="0">
            <a:noAutofit/>
          </a:bodyPr>
          <a:lstStyle>
            <a:lvl1pPr algn="ctr">
              <a:defRPr sz="5600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err="1"/>
              <a:t>Otsikko</a:t>
            </a:r>
            <a:r>
              <a:rPr lang="en-US"/>
              <a:t> </a:t>
            </a:r>
            <a:r>
              <a:rPr lang="en-US" err="1"/>
              <a:t>tähän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EEEDD7-7AD1-46D3-A2B6-CDCDA98BF0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16000" y="4002788"/>
            <a:ext cx="11160000" cy="719114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400" cap="all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err="1"/>
              <a:t>Ingressi</a:t>
            </a:r>
            <a:r>
              <a:rPr lang="en-US"/>
              <a:t> </a:t>
            </a:r>
            <a:r>
              <a:rPr lang="en-US" err="1"/>
              <a:t>tähän</a:t>
            </a:r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1FBA736-8AFE-9348-8CFE-D194492878A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643" y="604201"/>
            <a:ext cx="1527435" cy="28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6459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so otsikk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D1D27021-DAAB-5547-9BC4-F458C7B5B3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6000" y="3005527"/>
            <a:ext cx="7085919" cy="882133"/>
          </a:xfrm>
        </p:spPr>
        <p:txBody>
          <a:bodyPr anchor="ctr" anchorCtr="0">
            <a:noAutofit/>
          </a:bodyPr>
          <a:lstStyle>
            <a:lvl1pPr algn="l">
              <a:defRPr sz="80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KOROSTUS</a:t>
            </a:r>
            <a:endParaRPr lang="fi-FI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103D9531-B9EF-CB43-BE82-C7577329B067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516000" y="2226040"/>
            <a:ext cx="7085919" cy="634380"/>
          </a:xfrm>
        </p:spPr>
        <p:txBody>
          <a:bodyPr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3600" cap="all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OTSIKKO</a:t>
            </a:r>
            <a:endParaRPr lang="fi-FI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80D906D7-97DD-3F4A-9004-8AA0151231D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16000" y="4002788"/>
            <a:ext cx="7085919" cy="71911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3600" cap="all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OTSIKKO</a:t>
            </a:r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9297E051-DCF0-F74B-BEDE-7B1CA97177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7334" y="295950"/>
            <a:ext cx="862194" cy="161868"/>
          </a:xfrm>
          <a:prstGeom prst="rect">
            <a:avLst/>
          </a:prstGeom>
        </p:spPr>
      </p:pic>
      <p:sp>
        <p:nvSpPr>
          <p:cNvPr id="13" name="Päivämäärän paikkamerkki 5">
            <a:extLst>
              <a:ext uri="{FF2B5EF4-FFF2-40B4-BE49-F238E27FC236}">
                <a16:creationId xmlns:a16="http://schemas.microsoft.com/office/drawing/2014/main" id="{B80E00A3-6563-CF41-8890-61056C14B1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76495" y="316958"/>
            <a:ext cx="812620" cy="1080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6AD32EFF-ABDC-9742-B448-FE61D98A998F}" type="datetime1">
              <a:rPr lang="fi-FI" smtClean="0"/>
              <a:t>4.12.2024</a:t>
            </a:fld>
            <a:endParaRPr lang="fi-FI"/>
          </a:p>
        </p:txBody>
      </p:sp>
      <p:sp>
        <p:nvSpPr>
          <p:cNvPr id="14" name="Alatunnisteen paikkamerkki 6">
            <a:extLst>
              <a:ext uri="{FF2B5EF4-FFF2-40B4-BE49-F238E27FC236}">
                <a16:creationId xmlns:a16="http://schemas.microsoft.com/office/drawing/2014/main" id="{527EECE8-12AA-BB44-89AF-F0FB68228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4646" y="319931"/>
            <a:ext cx="3799237" cy="108000"/>
          </a:xfrm>
          <a:prstGeom prst="rect">
            <a:avLst/>
          </a:prstGeom>
        </p:spPr>
        <p:txBody>
          <a:bodyPr anchor="ctr" anchorCtr="0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fi-FI"/>
              <a:t>WORLD IDEAS IN HEALTH</a:t>
            </a:r>
          </a:p>
        </p:txBody>
      </p:sp>
      <p:sp>
        <p:nvSpPr>
          <p:cNvPr id="15" name="Dian numeron paikkamerkki 7">
            <a:extLst>
              <a:ext uri="{FF2B5EF4-FFF2-40B4-BE49-F238E27FC236}">
                <a16:creationId xmlns:a16="http://schemas.microsoft.com/office/drawing/2014/main" id="{A1C7CE6B-57B8-3949-9032-D901A901B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1727" y="316957"/>
            <a:ext cx="516680" cy="1080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EC5EB0C6-1A45-4C71-BA82-57E64F836A3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1576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Iso otsikk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D1D27021-DAAB-5547-9BC4-F458C7B5B3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6000" y="3005527"/>
            <a:ext cx="7085919" cy="882133"/>
          </a:xfrm>
        </p:spPr>
        <p:txBody>
          <a:bodyPr anchor="ctr" anchorCtr="0">
            <a:noAutofit/>
          </a:bodyPr>
          <a:lstStyle>
            <a:lvl1pPr algn="l">
              <a:defRPr sz="80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KOROSTUS</a:t>
            </a:r>
            <a:endParaRPr lang="fi-FI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103D9531-B9EF-CB43-BE82-C7577329B067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516000" y="2226040"/>
            <a:ext cx="7085919" cy="634380"/>
          </a:xfrm>
        </p:spPr>
        <p:txBody>
          <a:bodyPr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3600" cap="all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OTSIKKO</a:t>
            </a:r>
            <a:endParaRPr lang="fi-FI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80D906D7-97DD-3F4A-9004-8AA0151231D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16000" y="4002788"/>
            <a:ext cx="7085919" cy="71911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3600" cap="all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OTSIKKO</a:t>
            </a:r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9297E051-DCF0-F74B-BEDE-7B1CA97177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7334" y="295950"/>
            <a:ext cx="862194" cy="161868"/>
          </a:xfrm>
          <a:prstGeom prst="rect">
            <a:avLst/>
          </a:prstGeom>
        </p:spPr>
      </p:pic>
      <p:sp>
        <p:nvSpPr>
          <p:cNvPr id="13" name="Päivämäärän paikkamerkki 5">
            <a:extLst>
              <a:ext uri="{FF2B5EF4-FFF2-40B4-BE49-F238E27FC236}">
                <a16:creationId xmlns:a16="http://schemas.microsoft.com/office/drawing/2014/main" id="{B80E00A3-6563-CF41-8890-61056C14B1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76495" y="316958"/>
            <a:ext cx="812620" cy="1080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6AD32EFF-ABDC-9742-B448-FE61D98A998F}" type="datetime1">
              <a:rPr lang="fi-FI" smtClean="0"/>
              <a:t>4.12.2024</a:t>
            </a:fld>
            <a:endParaRPr lang="fi-FI"/>
          </a:p>
        </p:txBody>
      </p:sp>
      <p:sp>
        <p:nvSpPr>
          <p:cNvPr id="14" name="Alatunnisteen paikkamerkki 6">
            <a:extLst>
              <a:ext uri="{FF2B5EF4-FFF2-40B4-BE49-F238E27FC236}">
                <a16:creationId xmlns:a16="http://schemas.microsoft.com/office/drawing/2014/main" id="{527EECE8-12AA-BB44-89AF-F0FB68228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4646" y="319931"/>
            <a:ext cx="3799237" cy="108000"/>
          </a:xfrm>
          <a:prstGeom prst="rect">
            <a:avLst/>
          </a:prstGeom>
        </p:spPr>
        <p:txBody>
          <a:bodyPr anchor="ctr" anchorCtr="0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fi-FI"/>
              <a:t>WORLD IDEAS IN HEALTH</a:t>
            </a:r>
          </a:p>
        </p:txBody>
      </p:sp>
      <p:sp>
        <p:nvSpPr>
          <p:cNvPr id="15" name="Dian numeron paikkamerkki 7">
            <a:extLst>
              <a:ext uri="{FF2B5EF4-FFF2-40B4-BE49-F238E27FC236}">
                <a16:creationId xmlns:a16="http://schemas.microsoft.com/office/drawing/2014/main" id="{A1C7CE6B-57B8-3949-9032-D901A901B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1727" y="316957"/>
            <a:ext cx="516680" cy="1080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EC5EB0C6-1A45-4C71-BA82-57E64F836A3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2814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Iso otsikk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D1D27021-DAAB-5547-9BC4-F458C7B5B3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6000" y="3005527"/>
            <a:ext cx="7085919" cy="882133"/>
          </a:xfrm>
        </p:spPr>
        <p:txBody>
          <a:bodyPr anchor="ctr" anchorCtr="0">
            <a:noAutofit/>
          </a:bodyPr>
          <a:lstStyle>
            <a:lvl1pPr algn="l">
              <a:defRPr sz="80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KOROSTUS</a:t>
            </a:r>
            <a:endParaRPr lang="fi-FI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103D9531-B9EF-CB43-BE82-C7577329B067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516000" y="2226040"/>
            <a:ext cx="7085919" cy="634380"/>
          </a:xfrm>
        </p:spPr>
        <p:txBody>
          <a:bodyPr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3600" cap="all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OTSIKKO</a:t>
            </a:r>
            <a:endParaRPr lang="fi-FI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80D906D7-97DD-3F4A-9004-8AA0151231D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16000" y="4002788"/>
            <a:ext cx="7085919" cy="71911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3600" cap="all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OTSIKKO</a:t>
            </a:r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3B0E61A-5268-CD43-91F1-284E17F665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7334" y="295950"/>
            <a:ext cx="862194" cy="161868"/>
          </a:xfrm>
          <a:prstGeom prst="rect">
            <a:avLst/>
          </a:prstGeom>
        </p:spPr>
      </p:pic>
      <p:sp>
        <p:nvSpPr>
          <p:cNvPr id="13" name="Päivämäärän paikkamerkki 5">
            <a:extLst>
              <a:ext uri="{FF2B5EF4-FFF2-40B4-BE49-F238E27FC236}">
                <a16:creationId xmlns:a16="http://schemas.microsoft.com/office/drawing/2014/main" id="{6B353497-6C8D-014C-81E3-4253FDB0B1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76495" y="316958"/>
            <a:ext cx="812620" cy="1080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DACEB56E-94BC-5B4E-A5BC-8977C714DF1E}" type="datetime1">
              <a:rPr lang="fi-FI" smtClean="0"/>
              <a:t>4.12.2024</a:t>
            </a:fld>
            <a:endParaRPr lang="fi-FI"/>
          </a:p>
        </p:txBody>
      </p:sp>
      <p:sp>
        <p:nvSpPr>
          <p:cNvPr id="14" name="Alatunnisteen paikkamerkki 6">
            <a:extLst>
              <a:ext uri="{FF2B5EF4-FFF2-40B4-BE49-F238E27FC236}">
                <a16:creationId xmlns:a16="http://schemas.microsoft.com/office/drawing/2014/main" id="{C528BAE7-5346-7346-B220-07B661735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4646" y="319931"/>
            <a:ext cx="3799237" cy="108000"/>
          </a:xfrm>
          <a:prstGeom prst="rect">
            <a:avLst/>
          </a:prstGeom>
        </p:spPr>
        <p:txBody>
          <a:bodyPr anchor="ctr" anchorCtr="0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fi-FI"/>
              <a:t>WORLD IDEAS IN HEALTH</a:t>
            </a:r>
          </a:p>
        </p:txBody>
      </p:sp>
      <p:sp>
        <p:nvSpPr>
          <p:cNvPr id="15" name="Dian numeron paikkamerkki 7">
            <a:extLst>
              <a:ext uri="{FF2B5EF4-FFF2-40B4-BE49-F238E27FC236}">
                <a16:creationId xmlns:a16="http://schemas.microsoft.com/office/drawing/2014/main" id="{02A1B1D7-8FA6-ED40-8845-C59D7814D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1727" y="316957"/>
            <a:ext cx="516680" cy="1080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EC5EB0C6-1A45-4C71-BA82-57E64F836A3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0445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Iso otsikk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D1D27021-DAAB-5547-9BC4-F458C7B5B3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6000" y="3005527"/>
            <a:ext cx="7085919" cy="882133"/>
          </a:xfrm>
        </p:spPr>
        <p:txBody>
          <a:bodyPr anchor="ctr" anchorCtr="0">
            <a:noAutofit/>
          </a:bodyPr>
          <a:lstStyle>
            <a:lvl1pPr algn="l">
              <a:defRPr sz="80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KOROSTUS</a:t>
            </a:r>
            <a:endParaRPr lang="fi-FI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103D9531-B9EF-CB43-BE82-C7577329B067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516000" y="2226040"/>
            <a:ext cx="7085919" cy="634380"/>
          </a:xfrm>
        </p:spPr>
        <p:txBody>
          <a:bodyPr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3600" cap="all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OTSIKKO</a:t>
            </a:r>
            <a:endParaRPr lang="fi-FI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80D906D7-97DD-3F4A-9004-8AA0151231D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16000" y="4002788"/>
            <a:ext cx="7085919" cy="71911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3600" cap="all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OTSIKKO</a:t>
            </a:r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E60577CC-5956-9F45-B43C-91A930F98F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7334" y="295950"/>
            <a:ext cx="862194" cy="161868"/>
          </a:xfrm>
          <a:prstGeom prst="rect">
            <a:avLst/>
          </a:prstGeom>
        </p:spPr>
      </p:pic>
      <p:sp>
        <p:nvSpPr>
          <p:cNvPr id="13" name="Päivämäärän paikkamerkki 5">
            <a:extLst>
              <a:ext uri="{FF2B5EF4-FFF2-40B4-BE49-F238E27FC236}">
                <a16:creationId xmlns:a16="http://schemas.microsoft.com/office/drawing/2014/main" id="{F6584A4C-7B29-EE4B-A93C-A1C952D2BC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76495" y="316958"/>
            <a:ext cx="812620" cy="1080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28F50590-F2D8-A04A-B5F7-B295EBC560D2}" type="datetime1">
              <a:rPr lang="fi-FI" smtClean="0"/>
              <a:t>4.12.2024</a:t>
            </a:fld>
            <a:endParaRPr lang="fi-FI"/>
          </a:p>
        </p:txBody>
      </p:sp>
      <p:sp>
        <p:nvSpPr>
          <p:cNvPr id="14" name="Alatunnisteen paikkamerkki 6">
            <a:extLst>
              <a:ext uri="{FF2B5EF4-FFF2-40B4-BE49-F238E27FC236}">
                <a16:creationId xmlns:a16="http://schemas.microsoft.com/office/drawing/2014/main" id="{86451816-5666-5745-A889-3520A1CAB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4646" y="319931"/>
            <a:ext cx="3799237" cy="108000"/>
          </a:xfrm>
          <a:prstGeom prst="rect">
            <a:avLst/>
          </a:prstGeom>
        </p:spPr>
        <p:txBody>
          <a:bodyPr anchor="ctr" anchorCtr="0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fi-FI"/>
              <a:t>WORLD IDEAS IN HEALTH</a:t>
            </a:r>
          </a:p>
        </p:txBody>
      </p:sp>
      <p:sp>
        <p:nvSpPr>
          <p:cNvPr id="15" name="Dian numeron paikkamerkki 7">
            <a:extLst>
              <a:ext uri="{FF2B5EF4-FFF2-40B4-BE49-F238E27FC236}">
                <a16:creationId xmlns:a16="http://schemas.microsoft.com/office/drawing/2014/main" id="{7FB1DF59-7050-8148-8D23-E8930C747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1727" y="316957"/>
            <a:ext cx="516680" cy="1080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EC5EB0C6-1A45-4C71-BA82-57E64F836A3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511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Iso otsikk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D1D27021-DAAB-5547-9BC4-F458C7B5B3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6000" y="3005527"/>
            <a:ext cx="7085919" cy="882133"/>
          </a:xfrm>
        </p:spPr>
        <p:txBody>
          <a:bodyPr anchor="ctr" anchorCtr="0">
            <a:noAutofit/>
          </a:bodyPr>
          <a:lstStyle>
            <a:lvl1pPr algn="l">
              <a:defRPr sz="80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KOROSTUS</a:t>
            </a:r>
            <a:endParaRPr lang="fi-FI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103D9531-B9EF-CB43-BE82-C7577329B067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516000" y="2226040"/>
            <a:ext cx="7085919" cy="634380"/>
          </a:xfrm>
        </p:spPr>
        <p:txBody>
          <a:bodyPr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3600" cap="all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OTSIKKO</a:t>
            </a:r>
            <a:endParaRPr lang="fi-FI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80D906D7-97DD-3F4A-9004-8AA0151231D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16000" y="4002788"/>
            <a:ext cx="7085919" cy="71911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3600" cap="all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OTSIKKO</a:t>
            </a:r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2C960FA0-7B1E-3E40-935A-CB873E8D84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7334" y="295950"/>
            <a:ext cx="862194" cy="161868"/>
          </a:xfrm>
          <a:prstGeom prst="rect">
            <a:avLst/>
          </a:prstGeom>
        </p:spPr>
      </p:pic>
      <p:sp>
        <p:nvSpPr>
          <p:cNvPr id="13" name="Päivämäärän paikkamerkki 5">
            <a:extLst>
              <a:ext uri="{FF2B5EF4-FFF2-40B4-BE49-F238E27FC236}">
                <a16:creationId xmlns:a16="http://schemas.microsoft.com/office/drawing/2014/main" id="{4CE2C857-AA70-D747-8F06-C47062EF09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76495" y="316958"/>
            <a:ext cx="812620" cy="1080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16CC8C0A-4DE6-6847-84FE-8BADB0347A83}" type="datetime1">
              <a:rPr lang="fi-FI" smtClean="0"/>
              <a:t>4.12.2024</a:t>
            </a:fld>
            <a:endParaRPr lang="fi-FI"/>
          </a:p>
        </p:txBody>
      </p:sp>
      <p:sp>
        <p:nvSpPr>
          <p:cNvPr id="14" name="Alatunnisteen paikkamerkki 6">
            <a:extLst>
              <a:ext uri="{FF2B5EF4-FFF2-40B4-BE49-F238E27FC236}">
                <a16:creationId xmlns:a16="http://schemas.microsoft.com/office/drawing/2014/main" id="{1678DAEE-2113-414E-B948-2860EE63C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4646" y="319931"/>
            <a:ext cx="3799237" cy="108000"/>
          </a:xfrm>
          <a:prstGeom prst="rect">
            <a:avLst/>
          </a:prstGeom>
        </p:spPr>
        <p:txBody>
          <a:bodyPr anchor="ctr" anchorCtr="0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fi-FI"/>
              <a:t>WORLD IDEAS IN HEALTH</a:t>
            </a:r>
          </a:p>
        </p:txBody>
      </p:sp>
      <p:sp>
        <p:nvSpPr>
          <p:cNvPr id="15" name="Dian numeron paikkamerkki 7">
            <a:extLst>
              <a:ext uri="{FF2B5EF4-FFF2-40B4-BE49-F238E27FC236}">
                <a16:creationId xmlns:a16="http://schemas.microsoft.com/office/drawing/2014/main" id="{7DDC8D54-F98D-B843-AB42-16352A8D6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1727" y="316957"/>
            <a:ext cx="516680" cy="1080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EC5EB0C6-1A45-4C71-BA82-57E64F836A3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1902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Iso otsikk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D1D27021-DAAB-5547-9BC4-F458C7B5B3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6000" y="3005527"/>
            <a:ext cx="7085919" cy="882133"/>
          </a:xfrm>
        </p:spPr>
        <p:txBody>
          <a:bodyPr anchor="ctr" anchorCtr="0">
            <a:noAutofit/>
          </a:bodyPr>
          <a:lstStyle>
            <a:lvl1pPr algn="l">
              <a:defRPr sz="80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KOROSTUS</a:t>
            </a:r>
            <a:endParaRPr lang="fi-FI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103D9531-B9EF-CB43-BE82-C7577329B067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516000" y="2226040"/>
            <a:ext cx="7085919" cy="634380"/>
          </a:xfrm>
        </p:spPr>
        <p:txBody>
          <a:bodyPr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3600" cap="all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OTSIKKO</a:t>
            </a:r>
            <a:endParaRPr lang="fi-FI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80D906D7-97DD-3F4A-9004-8AA0151231D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16000" y="4002788"/>
            <a:ext cx="7085919" cy="71911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3600" cap="all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OTSIKKO</a:t>
            </a:r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58FD5AE-E908-C94F-BFB5-E5E64D6826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7334" y="295950"/>
            <a:ext cx="862194" cy="161868"/>
          </a:xfrm>
          <a:prstGeom prst="rect">
            <a:avLst/>
          </a:prstGeom>
        </p:spPr>
      </p:pic>
      <p:sp>
        <p:nvSpPr>
          <p:cNvPr id="13" name="Päivämäärän paikkamerkki 5">
            <a:extLst>
              <a:ext uri="{FF2B5EF4-FFF2-40B4-BE49-F238E27FC236}">
                <a16:creationId xmlns:a16="http://schemas.microsoft.com/office/drawing/2014/main" id="{AFE222F1-3629-764C-B4D3-5791923F01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76495" y="316958"/>
            <a:ext cx="812620" cy="1080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BC725C02-4B06-674F-A3AE-F74271BFD1A3}" type="datetime1">
              <a:rPr lang="fi-FI" smtClean="0"/>
              <a:t>4.12.2024</a:t>
            </a:fld>
            <a:endParaRPr lang="fi-FI"/>
          </a:p>
        </p:txBody>
      </p:sp>
      <p:sp>
        <p:nvSpPr>
          <p:cNvPr id="14" name="Alatunnisteen paikkamerkki 6">
            <a:extLst>
              <a:ext uri="{FF2B5EF4-FFF2-40B4-BE49-F238E27FC236}">
                <a16:creationId xmlns:a16="http://schemas.microsoft.com/office/drawing/2014/main" id="{2B177857-97FD-3244-A879-2F2E108A8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4646" y="319931"/>
            <a:ext cx="3799237" cy="108000"/>
          </a:xfrm>
          <a:prstGeom prst="rect">
            <a:avLst/>
          </a:prstGeom>
        </p:spPr>
        <p:txBody>
          <a:bodyPr anchor="ctr" anchorCtr="0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fi-FI"/>
              <a:t>WORLD IDEAS IN HEALTH</a:t>
            </a:r>
          </a:p>
        </p:txBody>
      </p:sp>
      <p:sp>
        <p:nvSpPr>
          <p:cNvPr id="15" name="Dian numeron paikkamerkki 7">
            <a:extLst>
              <a:ext uri="{FF2B5EF4-FFF2-40B4-BE49-F238E27FC236}">
                <a16:creationId xmlns:a16="http://schemas.microsoft.com/office/drawing/2014/main" id="{8F4E38B5-A900-C641-9882-784A135CB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1727" y="316957"/>
            <a:ext cx="516680" cy="1080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EC5EB0C6-1A45-4C71-BA82-57E64F836A3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7968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Iso otsikk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D1D27021-DAAB-5547-9BC4-F458C7B5B3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6000" y="3005527"/>
            <a:ext cx="7085919" cy="882133"/>
          </a:xfrm>
        </p:spPr>
        <p:txBody>
          <a:bodyPr anchor="ctr" anchorCtr="0">
            <a:noAutofit/>
          </a:bodyPr>
          <a:lstStyle>
            <a:lvl1pPr algn="l">
              <a:defRPr sz="80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KOROSTUS</a:t>
            </a:r>
            <a:endParaRPr lang="fi-FI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103D9531-B9EF-CB43-BE82-C7577329B067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516000" y="2226040"/>
            <a:ext cx="7085919" cy="634380"/>
          </a:xfrm>
        </p:spPr>
        <p:txBody>
          <a:bodyPr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3600" cap="all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OTSIKKO</a:t>
            </a:r>
            <a:endParaRPr lang="fi-FI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80D906D7-97DD-3F4A-9004-8AA0151231D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16000" y="4002788"/>
            <a:ext cx="7085919" cy="71911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3600" cap="all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OTSIKKO</a:t>
            </a:r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12D25C6-142C-7843-808D-A4C7D26736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7334" y="295950"/>
            <a:ext cx="862194" cy="161868"/>
          </a:xfrm>
          <a:prstGeom prst="rect">
            <a:avLst/>
          </a:prstGeom>
        </p:spPr>
      </p:pic>
      <p:sp>
        <p:nvSpPr>
          <p:cNvPr id="13" name="Päivämäärän paikkamerkki 5">
            <a:extLst>
              <a:ext uri="{FF2B5EF4-FFF2-40B4-BE49-F238E27FC236}">
                <a16:creationId xmlns:a16="http://schemas.microsoft.com/office/drawing/2014/main" id="{A1389B67-18B9-F94D-AB61-E6BFEEDBA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76495" y="316958"/>
            <a:ext cx="812620" cy="1080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BD422D2B-A648-EE41-AFFF-4A827AD25A8C}" type="datetime1">
              <a:rPr lang="fi-FI" smtClean="0"/>
              <a:t>4.12.2024</a:t>
            </a:fld>
            <a:endParaRPr lang="fi-FI"/>
          </a:p>
        </p:txBody>
      </p:sp>
      <p:sp>
        <p:nvSpPr>
          <p:cNvPr id="14" name="Alatunnisteen paikkamerkki 6">
            <a:extLst>
              <a:ext uri="{FF2B5EF4-FFF2-40B4-BE49-F238E27FC236}">
                <a16:creationId xmlns:a16="http://schemas.microsoft.com/office/drawing/2014/main" id="{A1259D45-DFB2-324C-B8F0-5B3905418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4646" y="319931"/>
            <a:ext cx="3799237" cy="108000"/>
          </a:xfrm>
          <a:prstGeom prst="rect">
            <a:avLst/>
          </a:prstGeom>
        </p:spPr>
        <p:txBody>
          <a:bodyPr anchor="ctr" anchorCtr="0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fi-FI"/>
              <a:t>WORLD IDEAS IN HEALTH</a:t>
            </a:r>
          </a:p>
        </p:txBody>
      </p:sp>
      <p:sp>
        <p:nvSpPr>
          <p:cNvPr id="15" name="Dian numeron paikkamerkki 7">
            <a:extLst>
              <a:ext uri="{FF2B5EF4-FFF2-40B4-BE49-F238E27FC236}">
                <a16:creationId xmlns:a16="http://schemas.microsoft.com/office/drawing/2014/main" id="{80C9B219-2ADF-4F43-A11C-E7790BC7D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1727" y="316957"/>
            <a:ext cx="516680" cy="1080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EC5EB0C6-1A45-4C71-BA82-57E64F836A3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29438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Iso otsikk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D1D27021-DAAB-5547-9BC4-F458C7B5B3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6000" y="3005527"/>
            <a:ext cx="7085919" cy="882133"/>
          </a:xfrm>
        </p:spPr>
        <p:txBody>
          <a:bodyPr anchor="ctr" anchorCtr="0">
            <a:noAutofit/>
          </a:bodyPr>
          <a:lstStyle>
            <a:lvl1pPr algn="l">
              <a:defRPr sz="80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KOROSTUS</a:t>
            </a:r>
            <a:endParaRPr lang="fi-FI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103D9531-B9EF-CB43-BE82-C7577329B067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516000" y="2226040"/>
            <a:ext cx="7085919" cy="634380"/>
          </a:xfrm>
        </p:spPr>
        <p:txBody>
          <a:bodyPr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3600" cap="all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OTSIKKO</a:t>
            </a:r>
            <a:endParaRPr lang="fi-FI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80D906D7-97DD-3F4A-9004-8AA0151231D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16000" y="4002788"/>
            <a:ext cx="7085919" cy="71911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3600" cap="all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OTSIKKO</a:t>
            </a:r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16B2E874-72F7-FE44-892E-7C2F34DA40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7334" y="295950"/>
            <a:ext cx="862194" cy="161868"/>
          </a:xfrm>
          <a:prstGeom prst="rect">
            <a:avLst/>
          </a:prstGeom>
        </p:spPr>
      </p:pic>
      <p:sp>
        <p:nvSpPr>
          <p:cNvPr id="13" name="Päivämäärän paikkamerkki 5">
            <a:extLst>
              <a:ext uri="{FF2B5EF4-FFF2-40B4-BE49-F238E27FC236}">
                <a16:creationId xmlns:a16="http://schemas.microsoft.com/office/drawing/2014/main" id="{DC02BE45-3CE8-5141-A8C4-190A0A5B0C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76495" y="316958"/>
            <a:ext cx="812620" cy="1080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A1B0856B-14A5-684B-BF21-AC5D5BE681AD}" type="datetime1">
              <a:rPr lang="fi-FI" smtClean="0"/>
              <a:t>4.12.2024</a:t>
            </a:fld>
            <a:endParaRPr lang="fi-FI"/>
          </a:p>
        </p:txBody>
      </p:sp>
      <p:sp>
        <p:nvSpPr>
          <p:cNvPr id="14" name="Alatunnisteen paikkamerkki 6">
            <a:extLst>
              <a:ext uri="{FF2B5EF4-FFF2-40B4-BE49-F238E27FC236}">
                <a16:creationId xmlns:a16="http://schemas.microsoft.com/office/drawing/2014/main" id="{2602BB29-6B9A-E343-9104-C0E034887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4646" y="319931"/>
            <a:ext cx="3799237" cy="108000"/>
          </a:xfrm>
          <a:prstGeom prst="rect">
            <a:avLst/>
          </a:prstGeom>
        </p:spPr>
        <p:txBody>
          <a:bodyPr anchor="ctr" anchorCtr="0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fi-FI"/>
              <a:t>WORLD IDEAS IN HEALTH</a:t>
            </a:r>
          </a:p>
        </p:txBody>
      </p:sp>
      <p:sp>
        <p:nvSpPr>
          <p:cNvPr id="15" name="Dian numeron paikkamerkki 7">
            <a:extLst>
              <a:ext uri="{FF2B5EF4-FFF2-40B4-BE49-F238E27FC236}">
                <a16:creationId xmlns:a16="http://schemas.microsoft.com/office/drawing/2014/main" id="{F4764AD0-1522-744A-9B1B-7439D0683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1727" y="316957"/>
            <a:ext cx="516680" cy="1080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EC5EB0C6-1A45-4C71-BA82-57E64F836A3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88643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Iso otsikk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D1D27021-DAAB-5547-9BC4-F458C7B5B3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6000" y="3005527"/>
            <a:ext cx="7085919" cy="882133"/>
          </a:xfrm>
        </p:spPr>
        <p:txBody>
          <a:bodyPr anchor="ctr" anchorCtr="0">
            <a:noAutofit/>
          </a:bodyPr>
          <a:lstStyle>
            <a:lvl1pPr algn="l">
              <a:defRPr sz="80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KOROSTUS</a:t>
            </a:r>
            <a:endParaRPr lang="fi-FI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103D9531-B9EF-CB43-BE82-C7577329B067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516000" y="2226040"/>
            <a:ext cx="7085919" cy="634380"/>
          </a:xfrm>
        </p:spPr>
        <p:txBody>
          <a:bodyPr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3600" cap="all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OTSIKKO</a:t>
            </a:r>
            <a:endParaRPr lang="fi-FI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80D906D7-97DD-3F4A-9004-8AA0151231D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16000" y="4002788"/>
            <a:ext cx="7085919" cy="71911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3600" cap="all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OTSIKKO</a:t>
            </a:r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3F4BAD81-0568-1749-BFF2-1EC4F2646A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7334" y="295950"/>
            <a:ext cx="862194" cy="161868"/>
          </a:xfrm>
          <a:prstGeom prst="rect">
            <a:avLst/>
          </a:prstGeom>
        </p:spPr>
      </p:pic>
      <p:sp>
        <p:nvSpPr>
          <p:cNvPr id="13" name="Päivämäärän paikkamerkki 5">
            <a:extLst>
              <a:ext uri="{FF2B5EF4-FFF2-40B4-BE49-F238E27FC236}">
                <a16:creationId xmlns:a16="http://schemas.microsoft.com/office/drawing/2014/main" id="{499900F9-04E0-9346-B08A-25895E756D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76495" y="316958"/>
            <a:ext cx="812620" cy="1080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242F3D22-41B7-3B4D-8376-2819CA653ED5}" type="datetime1">
              <a:rPr lang="fi-FI" smtClean="0"/>
              <a:t>4.12.2024</a:t>
            </a:fld>
            <a:endParaRPr lang="fi-FI"/>
          </a:p>
        </p:txBody>
      </p:sp>
      <p:sp>
        <p:nvSpPr>
          <p:cNvPr id="14" name="Alatunnisteen paikkamerkki 6">
            <a:extLst>
              <a:ext uri="{FF2B5EF4-FFF2-40B4-BE49-F238E27FC236}">
                <a16:creationId xmlns:a16="http://schemas.microsoft.com/office/drawing/2014/main" id="{381C3E70-F7A3-9C47-8EC8-CC2A1AC91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4646" y="319931"/>
            <a:ext cx="3799237" cy="108000"/>
          </a:xfrm>
          <a:prstGeom prst="rect">
            <a:avLst/>
          </a:prstGeom>
        </p:spPr>
        <p:txBody>
          <a:bodyPr anchor="ctr" anchorCtr="0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fi-FI"/>
              <a:t>WORLD IDEAS IN HEALTH</a:t>
            </a:r>
          </a:p>
        </p:txBody>
      </p:sp>
      <p:sp>
        <p:nvSpPr>
          <p:cNvPr id="15" name="Dian numeron paikkamerkki 7">
            <a:extLst>
              <a:ext uri="{FF2B5EF4-FFF2-40B4-BE49-F238E27FC236}">
                <a16:creationId xmlns:a16="http://schemas.microsoft.com/office/drawing/2014/main" id="{21D695A0-5CDF-8D46-A918-C7B34DA1E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1727" y="316957"/>
            <a:ext cx="516680" cy="1080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EC5EB0C6-1A45-4C71-BA82-57E64F836A3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4801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Etusivu + ku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94ED9-1814-44F1-BE84-BE1064723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6000" y="2264976"/>
            <a:ext cx="11160000" cy="1600200"/>
          </a:xfrm>
        </p:spPr>
        <p:txBody>
          <a:bodyPr anchor="b" anchorCtr="0">
            <a:noAutofit/>
          </a:bodyPr>
          <a:lstStyle>
            <a:lvl1pPr algn="ctr">
              <a:defRPr sz="5600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err="1"/>
              <a:t>Otsikko</a:t>
            </a:r>
            <a:r>
              <a:rPr lang="en-US"/>
              <a:t> </a:t>
            </a:r>
            <a:r>
              <a:rPr lang="en-US" err="1"/>
              <a:t>tähän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EEEDD7-7AD1-46D3-A2B6-CDCDA98BF0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16000" y="4002788"/>
            <a:ext cx="11160000" cy="719114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400" cap="all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err="1"/>
              <a:t>Ingressi</a:t>
            </a:r>
            <a:r>
              <a:rPr lang="en-US"/>
              <a:t> </a:t>
            </a:r>
            <a:r>
              <a:rPr lang="en-US" err="1"/>
              <a:t>tähän</a:t>
            </a:r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91967E6E-5D7E-A549-BFF6-EE3D6C9259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643" y="604201"/>
            <a:ext cx="1527435" cy="28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2765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tö neg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84D8F-D7C2-4C54-9A9D-F8E65AF040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825" y="365124"/>
            <a:ext cx="10801188" cy="1440000"/>
          </a:xfrm>
        </p:spPr>
        <p:txBody>
          <a:bodyPr>
            <a:normAutofit/>
          </a:bodyPr>
          <a:lstStyle>
            <a:lvl1pPr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Otsikko</a:t>
            </a:r>
            <a:r>
              <a:rPr lang="en-US"/>
              <a:t> </a:t>
            </a:r>
            <a:r>
              <a:rPr lang="en-US" err="1"/>
              <a:t>tähän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1F94C-5E9A-4B0D-B971-3FBA0A400B1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4826" y="1825625"/>
            <a:ext cx="10801188" cy="4351338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2pPr>
              <a:defRPr sz="1600" baseline="0">
                <a:solidFill>
                  <a:schemeClr val="bg1"/>
                </a:solidFill>
              </a:defRPr>
            </a:lvl2pPr>
            <a:lvl3pPr>
              <a:defRPr sz="1600" baseline="0">
                <a:solidFill>
                  <a:schemeClr val="bg1"/>
                </a:solidFill>
              </a:defRPr>
            </a:lvl3pPr>
            <a:lvl4pPr>
              <a:defRPr sz="1600" baseline="0">
                <a:solidFill>
                  <a:schemeClr val="bg1"/>
                </a:solidFill>
              </a:defRPr>
            </a:lvl4pPr>
            <a:lvl5pPr>
              <a:defRPr sz="16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Leipäteksti tähän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A78B42E6-9549-9F48-A6D7-27117C95BCC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7334" y="295950"/>
            <a:ext cx="862194" cy="161868"/>
          </a:xfrm>
          <a:prstGeom prst="rect">
            <a:avLst/>
          </a:prstGeom>
        </p:spPr>
      </p:pic>
      <p:sp>
        <p:nvSpPr>
          <p:cNvPr id="11" name="Päivämäärän paikkamerkki 5">
            <a:extLst>
              <a:ext uri="{FF2B5EF4-FFF2-40B4-BE49-F238E27FC236}">
                <a16:creationId xmlns:a16="http://schemas.microsoft.com/office/drawing/2014/main" id="{3E9A2CE7-F9B1-CD41-A7FA-20505A3547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76495" y="316958"/>
            <a:ext cx="812620" cy="1080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09C86FF7-5C04-4740-8B09-B8EF527C82F2}" type="datetime1">
              <a:rPr lang="fi-FI" smtClean="0"/>
              <a:t>4.12.2024</a:t>
            </a:fld>
            <a:endParaRPr lang="fi-FI"/>
          </a:p>
        </p:txBody>
      </p:sp>
      <p:sp>
        <p:nvSpPr>
          <p:cNvPr id="12" name="Alatunnisteen paikkamerkki 6">
            <a:extLst>
              <a:ext uri="{FF2B5EF4-FFF2-40B4-BE49-F238E27FC236}">
                <a16:creationId xmlns:a16="http://schemas.microsoft.com/office/drawing/2014/main" id="{03CD873C-85FA-6E45-AE20-F4FE9B899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4646" y="319931"/>
            <a:ext cx="3799237" cy="108000"/>
          </a:xfrm>
          <a:prstGeom prst="rect">
            <a:avLst/>
          </a:prstGeom>
        </p:spPr>
        <p:txBody>
          <a:bodyPr anchor="ctr" anchorCtr="0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fi-FI"/>
              <a:t>WORLD IDEAS IN HEALTH</a:t>
            </a:r>
          </a:p>
        </p:txBody>
      </p:sp>
      <p:sp>
        <p:nvSpPr>
          <p:cNvPr id="13" name="Dian numeron paikkamerkki 7">
            <a:extLst>
              <a:ext uri="{FF2B5EF4-FFF2-40B4-BE49-F238E27FC236}">
                <a16:creationId xmlns:a16="http://schemas.microsoft.com/office/drawing/2014/main" id="{A73CC834-B471-EF48-8708-8411D097E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1727" y="316957"/>
            <a:ext cx="516680" cy="1080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EC5EB0C6-1A45-4C71-BA82-57E64F836A3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48538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tö p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84D8F-D7C2-4C54-9A9D-F8E65AF040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825" y="365124"/>
            <a:ext cx="10801188" cy="1440000"/>
          </a:xfrm>
        </p:spPr>
        <p:txBody>
          <a:bodyPr>
            <a:normAutofit/>
          </a:bodyPr>
          <a:lstStyle>
            <a:lvl1pPr>
              <a:defRPr sz="4000" b="1" cap="all" baseline="0"/>
            </a:lvl1pPr>
          </a:lstStyle>
          <a:p>
            <a:r>
              <a:rPr lang="en-US" err="1"/>
              <a:t>Otsikko</a:t>
            </a:r>
            <a:r>
              <a:rPr lang="en-US"/>
              <a:t> </a:t>
            </a:r>
            <a:r>
              <a:rPr lang="en-US" err="1"/>
              <a:t>tähän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1F94C-5E9A-4B0D-B971-3FBA0A400B1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4826" y="1825625"/>
            <a:ext cx="10801188" cy="4351338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Leipäteksti tähän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7" name="Päivämäärän paikkamerkki 5">
            <a:extLst>
              <a:ext uri="{FF2B5EF4-FFF2-40B4-BE49-F238E27FC236}">
                <a16:creationId xmlns:a16="http://schemas.microsoft.com/office/drawing/2014/main" id="{F734395C-8DC0-794B-A426-784397FDC9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76495" y="316958"/>
            <a:ext cx="812620" cy="1080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20737E7C-C8E7-AA42-A2A1-EA6037E84F22}" type="datetime1">
              <a:rPr lang="fi-FI" smtClean="0"/>
              <a:t>4.12.2024</a:t>
            </a:fld>
            <a:endParaRPr lang="fi-FI"/>
          </a:p>
        </p:txBody>
      </p:sp>
      <p:sp>
        <p:nvSpPr>
          <p:cNvPr id="18" name="Alatunnisteen paikkamerkki 6">
            <a:extLst>
              <a:ext uri="{FF2B5EF4-FFF2-40B4-BE49-F238E27FC236}">
                <a16:creationId xmlns:a16="http://schemas.microsoft.com/office/drawing/2014/main" id="{0FE58FED-125B-8644-B601-F054891D7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4646" y="319931"/>
            <a:ext cx="3799237" cy="108000"/>
          </a:xfrm>
          <a:prstGeom prst="rect">
            <a:avLst/>
          </a:prstGeom>
        </p:spPr>
        <p:txBody>
          <a:bodyPr anchor="ctr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fi-FI"/>
              <a:t>WORLD IDEAS IN HEALTH</a:t>
            </a:r>
          </a:p>
        </p:txBody>
      </p:sp>
      <p:sp>
        <p:nvSpPr>
          <p:cNvPr id="19" name="Dian numeron paikkamerkki 7">
            <a:extLst>
              <a:ext uri="{FF2B5EF4-FFF2-40B4-BE49-F238E27FC236}">
                <a16:creationId xmlns:a16="http://schemas.microsoft.com/office/drawing/2014/main" id="{59469AD6-FC9C-EB47-BF51-18A621192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1727" y="316957"/>
            <a:ext cx="516680" cy="1080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EC5EB0C6-1A45-4C71-BA82-57E64F836A3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21" name="Kuva 2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240A3996-114E-8B4D-8BCA-6CFF2D7C631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5660" y="295950"/>
            <a:ext cx="863868" cy="16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449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ta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1D4EB99E-BEA6-6545-8102-95BA79B9C0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5368" y="1710019"/>
            <a:ext cx="7738533" cy="39039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584D8F-D7C2-4C54-9A9D-F8E65AF040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825" y="365124"/>
            <a:ext cx="10801188" cy="1440000"/>
          </a:xfrm>
        </p:spPr>
        <p:txBody>
          <a:bodyPr>
            <a:normAutofit/>
          </a:bodyPr>
          <a:lstStyle>
            <a:lvl1pPr>
              <a:defRPr sz="4000" b="1" cap="all" baseline="0"/>
            </a:lvl1pPr>
          </a:lstStyle>
          <a:p>
            <a:r>
              <a:rPr lang="en-US" err="1"/>
              <a:t>Otsikko</a:t>
            </a:r>
            <a:r>
              <a:rPr lang="en-US"/>
              <a:t> </a:t>
            </a:r>
            <a:r>
              <a:rPr lang="en-US" err="1"/>
              <a:t>tähän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1F94C-5E9A-4B0D-B971-3FBA0A400B1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4826" y="1825625"/>
            <a:ext cx="3024765" cy="4351338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Leipäteksti tähän</a:t>
            </a:r>
          </a:p>
        </p:txBody>
      </p:sp>
      <p:sp>
        <p:nvSpPr>
          <p:cNvPr id="16" name="Päivämäärän paikkamerkki 5">
            <a:extLst>
              <a:ext uri="{FF2B5EF4-FFF2-40B4-BE49-F238E27FC236}">
                <a16:creationId xmlns:a16="http://schemas.microsoft.com/office/drawing/2014/main" id="{2377E7BB-7A07-7B47-93EB-F41C3527B2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76495" y="316958"/>
            <a:ext cx="812620" cy="1080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9D5CA10E-A8CE-3E45-813F-DD924FE9BEAA}" type="datetime1">
              <a:rPr lang="fi-FI" smtClean="0"/>
              <a:t>4.12.2024</a:t>
            </a:fld>
            <a:endParaRPr lang="fi-FI"/>
          </a:p>
        </p:txBody>
      </p:sp>
      <p:sp>
        <p:nvSpPr>
          <p:cNvPr id="17" name="Alatunnisteen paikkamerkki 6">
            <a:extLst>
              <a:ext uri="{FF2B5EF4-FFF2-40B4-BE49-F238E27FC236}">
                <a16:creationId xmlns:a16="http://schemas.microsoft.com/office/drawing/2014/main" id="{84125BE8-E693-A94C-BDF8-24F81F8DA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4646" y="319931"/>
            <a:ext cx="3799237" cy="108000"/>
          </a:xfrm>
          <a:prstGeom prst="rect">
            <a:avLst/>
          </a:prstGeom>
        </p:spPr>
        <p:txBody>
          <a:bodyPr anchor="ctr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fi-FI"/>
              <a:t>WORLD IDEAS IN HEALTH</a:t>
            </a:r>
          </a:p>
        </p:txBody>
      </p:sp>
      <p:sp>
        <p:nvSpPr>
          <p:cNvPr id="18" name="Dian numeron paikkamerkki 7">
            <a:extLst>
              <a:ext uri="{FF2B5EF4-FFF2-40B4-BE49-F238E27FC236}">
                <a16:creationId xmlns:a16="http://schemas.microsoft.com/office/drawing/2014/main" id="{25503855-69FF-E84A-AF78-0FBC35AB9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1727" y="316957"/>
            <a:ext cx="516680" cy="1080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EC5EB0C6-1A45-4C71-BA82-57E64F836A3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9" name="Kuva 18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E2F2ABAC-D340-E040-BFC7-7BB328AEC2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5660" y="295950"/>
            <a:ext cx="863868" cy="16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7080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isältö nega pitkällä otsikoll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84D8F-D7C2-4C54-9A9D-F8E65AF040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825" y="818282"/>
            <a:ext cx="10801188" cy="536385"/>
          </a:xfrm>
        </p:spPr>
        <p:txBody>
          <a:bodyPr anchor="t" anchorCtr="0">
            <a:normAutofit/>
          </a:bodyPr>
          <a:lstStyle>
            <a:lvl1pPr>
              <a:defRPr sz="3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Otsikko</a:t>
            </a:r>
            <a:r>
              <a:rPr lang="en-US"/>
              <a:t> </a:t>
            </a:r>
            <a:r>
              <a:rPr lang="en-US" err="1"/>
              <a:t>alku</a:t>
            </a:r>
            <a:r>
              <a:rPr lang="en-US"/>
              <a:t> </a:t>
            </a:r>
            <a:r>
              <a:rPr lang="en-US" err="1"/>
              <a:t>tähän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1F94C-5E9A-4B0D-B971-3FBA0A400B1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4826" y="1825625"/>
            <a:ext cx="10801188" cy="435133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Leipäteksti tähän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1CE3898-8651-F548-A67E-3B1D281735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825" y="1260039"/>
            <a:ext cx="10801350" cy="454025"/>
          </a:xfrm>
        </p:spPr>
        <p:txBody>
          <a:bodyPr/>
          <a:lstStyle>
            <a:lvl1pPr marL="0" indent="0">
              <a:buNone/>
              <a:defRPr cap="all" baseline="0">
                <a:solidFill>
                  <a:schemeClr val="bg1"/>
                </a:solidFill>
                <a:latin typeface="+mj-lt"/>
              </a:defRPr>
            </a:lvl1pPr>
            <a:lvl2pPr>
              <a:defRPr cap="all" baseline="0">
                <a:solidFill>
                  <a:schemeClr val="tx1"/>
                </a:solidFill>
                <a:latin typeface="+mj-lt"/>
              </a:defRPr>
            </a:lvl2pPr>
            <a:lvl3pPr>
              <a:defRPr cap="all" baseline="0">
                <a:solidFill>
                  <a:schemeClr val="tx1"/>
                </a:solidFill>
                <a:latin typeface="+mj-lt"/>
              </a:defRPr>
            </a:lvl3pPr>
            <a:lvl4pPr>
              <a:defRPr cap="all" baseline="0">
                <a:solidFill>
                  <a:schemeClr val="tx1"/>
                </a:solidFill>
                <a:latin typeface="+mj-lt"/>
              </a:defRPr>
            </a:lvl4pPr>
            <a:lvl5pPr>
              <a:defRPr cap="all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fi-FI"/>
              <a:t>Pitkän otsikon jatko tähän</a:t>
            </a:r>
          </a:p>
        </p:txBody>
      </p:sp>
      <p:pic>
        <p:nvPicPr>
          <p:cNvPr id="20" name="Kuva 19">
            <a:extLst>
              <a:ext uri="{FF2B5EF4-FFF2-40B4-BE49-F238E27FC236}">
                <a16:creationId xmlns:a16="http://schemas.microsoft.com/office/drawing/2014/main" id="{DEF42C41-4F33-F64E-A364-FB613F174E6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7334" y="295950"/>
            <a:ext cx="862194" cy="161868"/>
          </a:xfrm>
          <a:prstGeom prst="rect">
            <a:avLst/>
          </a:prstGeom>
        </p:spPr>
      </p:pic>
      <p:sp>
        <p:nvSpPr>
          <p:cNvPr id="21" name="Päivämäärän paikkamerkki 5">
            <a:extLst>
              <a:ext uri="{FF2B5EF4-FFF2-40B4-BE49-F238E27FC236}">
                <a16:creationId xmlns:a16="http://schemas.microsoft.com/office/drawing/2014/main" id="{589E69FC-6BFD-A14E-833F-C132FA20B2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76495" y="316958"/>
            <a:ext cx="812620" cy="1080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9B594DF5-A1A9-FA41-8212-470086838BD3}" type="datetime1">
              <a:rPr lang="fi-FI" smtClean="0"/>
              <a:t>4.12.2024</a:t>
            </a:fld>
            <a:endParaRPr lang="fi-FI"/>
          </a:p>
        </p:txBody>
      </p:sp>
      <p:sp>
        <p:nvSpPr>
          <p:cNvPr id="22" name="Alatunnisteen paikkamerkki 6">
            <a:extLst>
              <a:ext uri="{FF2B5EF4-FFF2-40B4-BE49-F238E27FC236}">
                <a16:creationId xmlns:a16="http://schemas.microsoft.com/office/drawing/2014/main" id="{569012D2-4559-B446-8CCB-D3AA7ADB0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4646" y="319931"/>
            <a:ext cx="3799237" cy="108000"/>
          </a:xfrm>
          <a:prstGeom prst="rect">
            <a:avLst/>
          </a:prstGeom>
        </p:spPr>
        <p:txBody>
          <a:bodyPr anchor="ctr" anchorCtr="0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fi-FI"/>
              <a:t>WORLD IDEAS IN HEALTH</a:t>
            </a:r>
          </a:p>
        </p:txBody>
      </p:sp>
      <p:sp>
        <p:nvSpPr>
          <p:cNvPr id="23" name="Dian numeron paikkamerkki 7">
            <a:extLst>
              <a:ext uri="{FF2B5EF4-FFF2-40B4-BE49-F238E27FC236}">
                <a16:creationId xmlns:a16="http://schemas.microsoft.com/office/drawing/2014/main" id="{F27CEDF6-1D48-2B4D-B52A-51EA8790E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1727" y="316957"/>
            <a:ext cx="516680" cy="1080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EC5EB0C6-1A45-4C71-BA82-57E64F836A3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59321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isältö posa pitkällä 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84D8F-D7C2-4C54-9A9D-F8E65AF040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825" y="818282"/>
            <a:ext cx="10801188" cy="553318"/>
          </a:xfrm>
        </p:spPr>
        <p:txBody>
          <a:bodyPr anchor="t" anchorCtr="0">
            <a:normAutofit/>
          </a:bodyPr>
          <a:lstStyle>
            <a:lvl1pPr>
              <a:defRPr sz="3200" b="1" cap="all" baseline="0"/>
            </a:lvl1pPr>
          </a:lstStyle>
          <a:p>
            <a:r>
              <a:rPr lang="en-US" err="1"/>
              <a:t>Otsikko</a:t>
            </a:r>
            <a:r>
              <a:rPr lang="en-US"/>
              <a:t> </a:t>
            </a:r>
            <a:r>
              <a:rPr lang="en-US" err="1"/>
              <a:t>alku</a:t>
            </a:r>
            <a:r>
              <a:rPr lang="en-US"/>
              <a:t> </a:t>
            </a:r>
            <a:r>
              <a:rPr lang="en-US" err="1"/>
              <a:t>tähän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1F94C-5E9A-4B0D-B971-3FBA0A400B1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4826" y="1825625"/>
            <a:ext cx="10801188" cy="4351338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Leipäteksti tähän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1CE3898-8651-F548-A67E-3B1D281735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825" y="1260039"/>
            <a:ext cx="10801350" cy="454025"/>
          </a:xfrm>
        </p:spPr>
        <p:txBody>
          <a:bodyPr/>
          <a:lstStyle>
            <a:lvl1pPr marL="0" indent="0">
              <a:buNone/>
              <a:defRPr cap="all" baseline="0">
                <a:solidFill>
                  <a:schemeClr val="tx1"/>
                </a:solidFill>
                <a:latin typeface="+mj-lt"/>
              </a:defRPr>
            </a:lvl1pPr>
            <a:lvl2pPr>
              <a:defRPr cap="all" baseline="0">
                <a:solidFill>
                  <a:schemeClr val="tx1"/>
                </a:solidFill>
                <a:latin typeface="+mj-lt"/>
              </a:defRPr>
            </a:lvl2pPr>
            <a:lvl3pPr>
              <a:defRPr cap="all" baseline="0">
                <a:solidFill>
                  <a:schemeClr val="tx1"/>
                </a:solidFill>
                <a:latin typeface="+mj-lt"/>
              </a:defRPr>
            </a:lvl3pPr>
            <a:lvl4pPr>
              <a:defRPr cap="all" baseline="0">
                <a:solidFill>
                  <a:schemeClr val="tx1"/>
                </a:solidFill>
                <a:latin typeface="+mj-lt"/>
              </a:defRPr>
            </a:lvl4pPr>
            <a:lvl5pPr>
              <a:defRPr cap="all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fi-FI"/>
              <a:t>Pitkän otsikon jatko tähän</a:t>
            </a:r>
          </a:p>
        </p:txBody>
      </p:sp>
      <p:sp>
        <p:nvSpPr>
          <p:cNvPr id="16" name="Päivämäärän paikkamerkki 5">
            <a:extLst>
              <a:ext uri="{FF2B5EF4-FFF2-40B4-BE49-F238E27FC236}">
                <a16:creationId xmlns:a16="http://schemas.microsoft.com/office/drawing/2014/main" id="{FD762DA7-3BB9-7647-8BE6-6CCE603F2A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76495" y="316958"/>
            <a:ext cx="812620" cy="1080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541E7940-3E7F-894E-8AFB-E98985724840}" type="datetime1">
              <a:rPr lang="fi-FI" smtClean="0"/>
              <a:t>4.12.2024</a:t>
            </a:fld>
            <a:endParaRPr lang="fi-FI"/>
          </a:p>
        </p:txBody>
      </p:sp>
      <p:sp>
        <p:nvSpPr>
          <p:cNvPr id="17" name="Alatunnisteen paikkamerkki 6">
            <a:extLst>
              <a:ext uri="{FF2B5EF4-FFF2-40B4-BE49-F238E27FC236}">
                <a16:creationId xmlns:a16="http://schemas.microsoft.com/office/drawing/2014/main" id="{1797FDF9-9EBA-5D45-A7DD-085A28D91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4646" y="319931"/>
            <a:ext cx="3799237" cy="108000"/>
          </a:xfrm>
          <a:prstGeom prst="rect">
            <a:avLst/>
          </a:prstGeom>
        </p:spPr>
        <p:txBody>
          <a:bodyPr anchor="ctr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fi-FI"/>
              <a:t>WORLD IDEAS IN HEALTH</a:t>
            </a:r>
          </a:p>
        </p:txBody>
      </p:sp>
      <p:sp>
        <p:nvSpPr>
          <p:cNvPr id="18" name="Dian numeron paikkamerkki 7">
            <a:extLst>
              <a:ext uri="{FF2B5EF4-FFF2-40B4-BE49-F238E27FC236}">
                <a16:creationId xmlns:a16="http://schemas.microsoft.com/office/drawing/2014/main" id="{001349B4-7A13-E543-A2EC-A9166D906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1727" y="316957"/>
            <a:ext cx="516680" cy="1080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EC5EB0C6-1A45-4C71-BA82-57E64F836A3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9" name="Kuva 18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39C2C156-FE73-C541-9D01-1E1F1B19FFD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5660" y="295950"/>
            <a:ext cx="863868" cy="16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7648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+ kuva oik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5A2DEC49-A828-9C48-B9A4-8BE841D396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825" y="544010"/>
            <a:ext cx="5382228" cy="1053299"/>
          </a:xfrm>
        </p:spPr>
        <p:txBody>
          <a:bodyPr>
            <a:noAutofit/>
          </a:bodyPr>
          <a:lstStyle>
            <a:lvl1pPr>
              <a:defRPr sz="2800" b="1" cap="all" baseline="0"/>
            </a:lvl1pPr>
          </a:lstStyle>
          <a:p>
            <a:r>
              <a:rPr lang="en-US" err="1"/>
              <a:t>Kaksirivinen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otsikko</a:t>
            </a:r>
            <a:r>
              <a:rPr lang="en-US"/>
              <a:t> </a:t>
            </a:r>
            <a:r>
              <a:rPr lang="en-US" err="1"/>
              <a:t>tähän</a:t>
            </a:r>
            <a:endParaRPr lang="fi-FI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81ED282B-991E-6348-BDF6-3C75D10FF89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04825" y="1597309"/>
            <a:ext cx="5382228" cy="4883806"/>
          </a:xfrm>
        </p:spPr>
        <p:txBody>
          <a:bodyPr>
            <a:noAutofit/>
          </a:bodyPr>
          <a:lstStyle>
            <a:lvl1pPr marL="0" indent="0">
              <a:buFont typeface="Wingdings" panose="05000000000000000000" pitchFamily="2" charset="2"/>
              <a:buNone/>
              <a:defRPr sz="2000"/>
            </a:lvl1pPr>
            <a:lvl2pPr marL="685800" indent="-228600">
              <a:buFont typeface="Wingdings" panose="05000000000000000000" pitchFamily="2" charset="2"/>
              <a:buChar char="§"/>
              <a:defRPr sz="1600"/>
            </a:lvl2pPr>
            <a:lvl3pPr marL="1143000" indent="-228600">
              <a:buFont typeface="Wingdings" panose="05000000000000000000" pitchFamily="2" charset="2"/>
              <a:buChar char="§"/>
              <a:defRPr sz="1600"/>
            </a:lvl3pPr>
            <a:lvl4pPr marL="1600200" indent="-228600">
              <a:buFont typeface="Wingdings" panose="05000000000000000000" pitchFamily="2" charset="2"/>
              <a:buChar char="§"/>
              <a:defRPr sz="1600"/>
            </a:lvl4pPr>
            <a:lvl5pPr marL="2057400" indent="-22860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fi-FI"/>
              <a:t>Leipäteksti tähän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7AC61CCA-789A-CB4E-9380-DB76DAF07A16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1" y="0"/>
            <a:ext cx="5578085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</a:t>
            </a:r>
          </a:p>
        </p:txBody>
      </p:sp>
      <p:sp>
        <p:nvSpPr>
          <p:cNvPr id="19" name="Päivämäärän paikkamerkki 5">
            <a:extLst>
              <a:ext uri="{FF2B5EF4-FFF2-40B4-BE49-F238E27FC236}">
                <a16:creationId xmlns:a16="http://schemas.microsoft.com/office/drawing/2014/main" id="{90116003-20B6-C74E-B43D-E025B07AA2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76495" y="316958"/>
            <a:ext cx="812620" cy="1080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EBB4D853-5077-7B45-ADF3-A4B91EB102D9}" type="datetime1">
              <a:rPr lang="fi-FI" smtClean="0"/>
              <a:t>4.12.2024</a:t>
            </a:fld>
            <a:endParaRPr lang="fi-FI"/>
          </a:p>
        </p:txBody>
      </p:sp>
      <p:sp>
        <p:nvSpPr>
          <p:cNvPr id="20" name="Alatunnisteen paikkamerkki 6">
            <a:extLst>
              <a:ext uri="{FF2B5EF4-FFF2-40B4-BE49-F238E27FC236}">
                <a16:creationId xmlns:a16="http://schemas.microsoft.com/office/drawing/2014/main" id="{45A1DC72-8C04-5445-9C43-0AAED91D1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4646" y="319931"/>
            <a:ext cx="3799237" cy="108000"/>
          </a:xfrm>
          <a:prstGeom prst="rect">
            <a:avLst/>
          </a:prstGeom>
        </p:spPr>
        <p:txBody>
          <a:bodyPr anchor="ctr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fi-FI"/>
              <a:t>WORLD IDEAS IN HEALTH</a:t>
            </a:r>
          </a:p>
        </p:txBody>
      </p:sp>
      <p:sp>
        <p:nvSpPr>
          <p:cNvPr id="21" name="Dian numeron paikkamerkki 7">
            <a:extLst>
              <a:ext uri="{FF2B5EF4-FFF2-40B4-BE49-F238E27FC236}">
                <a16:creationId xmlns:a16="http://schemas.microsoft.com/office/drawing/2014/main" id="{4D23DB5E-A721-5D4F-89BF-D06AB9903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1727" y="316957"/>
            <a:ext cx="516680" cy="1080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EC5EB0C6-1A45-4C71-BA82-57E64F836A3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22" name="Kuva 21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E010788F-2F1E-3D45-85B0-6492BC9748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5660" y="295950"/>
            <a:ext cx="863868" cy="16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6234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+ kuva 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5A2DEC49-A828-9C48-B9A4-8BE841D396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63352" y="544010"/>
            <a:ext cx="5382228" cy="1053299"/>
          </a:xfrm>
        </p:spPr>
        <p:txBody>
          <a:bodyPr>
            <a:noAutofit/>
          </a:bodyPr>
          <a:lstStyle>
            <a:lvl1pPr>
              <a:defRPr sz="2800" b="1" cap="all" baseline="0"/>
            </a:lvl1pPr>
          </a:lstStyle>
          <a:p>
            <a:r>
              <a:rPr lang="en-US" err="1"/>
              <a:t>Kaksirivinen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otsikko</a:t>
            </a:r>
            <a:r>
              <a:rPr lang="en-US"/>
              <a:t> </a:t>
            </a:r>
            <a:r>
              <a:rPr lang="en-US" err="1"/>
              <a:t>tähän</a:t>
            </a:r>
            <a:endParaRPr lang="fi-FI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81ED282B-991E-6348-BDF6-3C75D10FF89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863352" y="1597309"/>
            <a:ext cx="5382228" cy="4883798"/>
          </a:xfrm>
        </p:spPr>
        <p:txBody>
          <a:bodyPr>
            <a:noAutofit/>
          </a:bodyPr>
          <a:lstStyle>
            <a:lvl1pPr marL="0" indent="0">
              <a:buFont typeface="Wingdings" panose="05000000000000000000" pitchFamily="2" charset="2"/>
              <a:buNone/>
              <a:defRPr sz="2000"/>
            </a:lvl1pPr>
            <a:lvl2pPr marL="685800" indent="-228600">
              <a:buFont typeface="Wingdings" panose="05000000000000000000" pitchFamily="2" charset="2"/>
              <a:buChar char="§"/>
              <a:defRPr sz="1600"/>
            </a:lvl2pPr>
            <a:lvl3pPr marL="1143000" indent="-228600">
              <a:buFont typeface="Wingdings" panose="05000000000000000000" pitchFamily="2" charset="2"/>
              <a:buChar char="§"/>
              <a:defRPr sz="1600"/>
            </a:lvl3pPr>
            <a:lvl4pPr marL="1600200" indent="-228600">
              <a:buFont typeface="Wingdings" panose="05000000000000000000" pitchFamily="2" charset="2"/>
              <a:buChar char="§"/>
              <a:defRPr sz="1600"/>
            </a:lvl4pPr>
            <a:lvl5pPr marL="2057400" indent="-22860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fi-FI"/>
              <a:t>Leipäteksti tähän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7AC61CCA-789A-CB4E-9380-DB76DAF07A16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5578085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</a:t>
            </a:r>
          </a:p>
        </p:txBody>
      </p:sp>
      <p:sp>
        <p:nvSpPr>
          <p:cNvPr id="19" name="Päivämäärän paikkamerkki 5">
            <a:extLst>
              <a:ext uri="{FF2B5EF4-FFF2-40B4-BE49-F238E27FC236}">
                <a16:creationId xmlns:a16="http://schemas.microsoft.com/office/drawing/2014/main" id="{355921B4-5D8C-AA4D-BF3E-DE7E4A7389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76495" y="316958"/>
            <a:ext cx="812620" cy="1080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3312C962-CF3B-E347-B318-AAF638903672}" type="datetime1">
              <a:rPr lang="fi-FI" smtClean="0"/>
              <a:t>4.12.2024</a:t>
            </a:fld>
            <a:endParaRPr lang="fi-FI"/>
          </a:p>
        </p:txBody>
      </p:sp>
      <p:sp>
        <p:nvSpPr>
          <p:cNvPr id="20" name="Alatunnisteen paikkamerkki 6">
            <a:extLst>
              <a:ext uri="{FF2B5EF4-FFF2-40B4-BE49-F238E27FC236}">
                <a16:creationId xmlns:a16="http://schemas.microsoft.com/office/drawing/2014/main" id="{9838A2E6-10F5-D743-B439-C1214C299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4646" y="319931"/>
            <a:ext cx="3799237" cy="108000"/>
          </a:xfrm>
          <a:prstGeom prst="rect">
            <a:avLst/>
          </a:prstGeom>
        </p:spPr>
        <p:txBody>
          <a:bodyPr anchor="ctr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fi-FI"/>
              <a:t>WORLD IDEAS IN HEALTH</a:t>
            </a:r>
          </a:p>
        </p:txBody>
      </p:sp>
      <p:sp>
        <p:nvSpPr>
          <p:cNvPr id="21" name="Dian numeron paikkamerkki 7">
            <a:extLst>
              <a:ext uri="{FF2B5EF4-FFF2-40B4-BE49-F238E27FC236}">
                <a16:creationId xmlns:a16="http://schemas.microsoft.com/office/drawing/2014/main" id="{0254B1D5-7EC9-764B-BCE9-F209A0A81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1727" y="316957"/>
            <a:ext cx="516680" cy="1080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EC5EB0C6-1A45-4C71-BA82-57E64F836A3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22" name="Kuva 21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FADDCA56-0CE3-ED43-BFF9-2792D354EE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5660" y="295950"/>
            <a:ext cx="863868" cy="16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9146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ältö + kuva 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5A2DEC49-A828-9C48-B9A4-8BE841D396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63352" y="454070"/>
            <a:ext cx="5382228" cy="1053299"/>
          </a:xfrm>
        </p:spPr>
        <p:txBody>
          <a:bodyPr>
            <a:noAutofit/>
          </a:bodyPr>
          <a:lstStyle>
            <a:lvl1pPr>
              <a:defRPr sz="2800" b="1" cap="all" baseline="0">
                <a:solidFill>
                  <a:srgbClr val="002EA2"/>
                </a:solidFill>
              </a:defRPr>
            </a:lvl1pPr>
          </a:lstStyle>
          <a:p>
            <a:r>
              <a:rPr lang="en-US" err="1"/>
              <a:t>Kaksirivinen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otsikko</a:t>
            </a:r>
            <a:r>
              <a:rPr lang="en-US"/>
              <a:t> </a:t>
            </a:r>
            <a:r>
              <a:rPr lang="en-US" err="1"/>
              <a:t>tähän</a:t>
            </a:r>
            <a:endParaRPr lang="fi-FI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81ED282B-991E-6348-BDF6-3C75D10FF89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863351" y="1507369"/>
            <a:ext cx="5828977" cy="428665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sz="1070"/>
            </a:lvl1pPr>
            <a:lvl2pPr marL="685800" indent="-228600">
              <a:buFont typeface="Wingdings" panose="05000000000000000000" pitchFamily="2" charset="2"/>
              <a:buChar char="§"/>
              <a:defRPr sz="1600"/>
            </a:lvl2pPr>
            <a:lvl3pPr marL="1143000" indent="-228600">
              <a:buFont typeface="Wingdings" panose="05000000000000000000" pitchFamily="2" charset="2"/>
              <a:buChar char="§"/>
              <a:defRPr sz="1600"/>
            </a:lvl3pPr>
            <a:lvl4pPr marL="1600200" indent="-228600">
              <a:buFont typeface="Wingdings" panose="05000000000000000000" pitchFamily="2" charset="2"/>
              <a:buChar char="§"/>
              <a:defRPr sz="1600"/>
            </a:lvl4pPr>
            <a:lvl5pPr marL="2057400" indent="-22860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fi-FI"/>
              <a:t>Leipäteksti tähän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7AC61CCA-789A-CB4E-9380-DB76DAF07A16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5578085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</a:t>
            </a:r>
          </a:p>
        </p:txBody>
      </p:sp>
      <p:sp>
        <p:nvSpPr>
          <p:cNvPr id="19" name="Päivämäärän paikkamerkki 5">
            <a:extLst>
              <a:ext uri="{FF2B5EF4-FFF2-40B4-BE49-F238E27FC236}">
                <a16:creationId xmlns:a16="http://schemas.microsoft.com/office/drawing/2014/main" id="{355921B4-5D8C-AA4D-BF3E-DE7E4A7389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76495" y="316958"/>
            <a:ext cx="812620" cy="1080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3312C962-CF3B-E347-B318-AAF638903672}" type="datetime1">
              <a:rPr lang="fi-FI" smtClean="0"/>
              <a:t>4.12.2024</a:t>
            </a:fld>
            <a:endParaRPr lang="fi-FI"/>
          </a:p>
        </p:txBody>
      </p:sp>
      <p:sp>
        <p:nvSpPr>
          <p:cNvPr id="20" name="Alatunnisteen paikkamerkki 6">
            <a:extLst>
              <a:ext uri="{FF2B5EF4-FFF2-40B4-BE49-F238E27FC236}">
                <a16:creationId xmlns:a16="http://schemas.microsoft.com/office/drawing/2014/main" id="{9838A2E6-10F5-D743-B439-C1214C299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4646" y="319931"/>
            <a:ext cx="3799237" cy="108000"/>
          </a:xfrm>
          <a:prstGeom prst="rect">
            <a:avLst/>
          </a:prstGeom>
        </p:spPr>
        <p:txBody>
          <a:bodyPr anchor="ctr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fi-FI"/>
              <a:t>WORLD IDEAS IN HEALTH</a:t>
            </a:r>
          </a:p>
        </p:txBody>
      </p:sp>
      <p:sp>
        <p:nvSpPr>
          <p:cNvPr id="21" name="Dian numeron paikkamerkki 7">
            <a:extLst>
              <a:ext uri="{FF2B5EF4-FFF2-40B4-BE49-F238E27FC236}">
                <a16:creationId xmlns:a16="http://schemas.microsoft.com/office/drawing/2014/main" id="{0254B1D5-7EC9-764B-BCE9-F209A0A81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1727" y="316957"/>
            <a:ext cx="516680" cy="1080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EC5EB0C6-1A45-4C71-BA82-57E64F836A3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22" name="Kuva 21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FADDCA56-0CE3-ED43-BFF9-2792D354EE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5660" y="295950"/>
            <a:ext cx="863868" cy="162182"/>
          </a:xfrm>
          <a:prstGeom prst="rect">
            <a:avLst/>
          </a:prstGeo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F00A05EF-5125-AF4F-A77D-0DC55521F59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863352" y="6108464"/>
            <a:ext cx="3412067" cy="749536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1100" b="0" i="0">
                <a:solidFill>
                  <a:srgbClr val="010206"/>
                </a:solidFill>
                <a:latin typeface="+mn-lt"/>
              </a:defRPr>
            </a:lvl1pPr>
          </a:lstStyle>
          <a:p>
            <a:pPr lvl="0"/>
            <a:r>
              <a:rPr lang="en-GB"/>
              <a:t>Contact Person</a:t>
            </a:r>
          </a:p>
          <a:p>
            <a:pPr lvl="0"/>
            <a:r>
              <a:rPr lang="en-GB"/>
              <a:t>IOPI</a:t>
            </a:r>
          </a:p>
        </p:txBody>
      </p:sp>
    </p:spTree>
    <p:extLst>
      <p:ext uri="{BB962C8B-B14F-4D97-AF65-F5344CB8AC3E}">
        <p14:creationId xmlns:p14="http://schemas.microsoft.com/office/powerpoint/2010/main" val="9062762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tai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äivämäärän paikkamerkki 5">
            <a:extLst>
              <a:ext uri="{FF2B5EF4-FFF2-40B4-BE49-F238E27FC236}">
                <a16:creationId xmlns:a16="http://schemas.microsoft.com/office/drawing/2014/main" id="{355921B4-5D8C-AA4D-BF3E-DE7E4A7389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76495" y="316958"/>
            <a:ext cx="812620" cy="1080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3312C962-CF3B-E347-B318-AAF638903672}" type="datetime1">
              <a:rPr lang="fi-FI" smtClean="0"/>
              <a:t>4.12.2024</a:t>
            </a:fld>
            <a:endParaRPr lang="fi-FI"/>
          </a:p>
        </p:txBody>
      </p:sp>
      <p:sp>
        <p:nvSpPr>
          <p:cNvPr id="20" name="Alatunnisteen paikkamerkki 6">
            <a:extLst>
              <a:ext uri="{FF2B5EF4-FFF2-40B4-BE49-F238E27FC236}">
                <a16:creationId xmlns:a16="http://schemas.microsoft.com/office/drawing/2014/main" id="{9838A2E6-10F5-D743-B439-C1214C299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4646" y="319931"/>
            <a:ext cx="3799237" cy="108000"/>
          </a:xfrm>
          <a:prstGeom prst="rect">
            <a:avLst/>
          </a:prstGeom>
        </p:spPr>
        <p:txBody>
          <a:bodyPr anchor="ctr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fi-FI"/>
              <a:t>WORLD IDEAS IN HEALTH</a:t>
            </a:r>
          </a:p>
        </p:txBody>
      </p:sp>
      <p:sp>
        <p:nvSpPr>
          <p:cNvPr id="21" name="Dian numeron paikkamerkki 7">
            <a:extLst>
              <a:ext uri="{FF2B5EF4-FFF2-40B4-BE49-F238E27FC236}">
                <a16:creationId xmlns:a16="http://schemas.microsoft.com/office/drawing/2014/main" id="{0254B1D5-7EC9-764B-BCE9-F209A0A81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1727" y="316957"/>
            <a:ext cx="516680" cy="1080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EC5EB0C6-1A45-4C71-BA82-57E64F836A3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22" name="Kuva 21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FADDCA56-0CE3-ED43-BFF9-2792D354EE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5660" y="295950"/>
            <a:ext cx="863868" cy="162182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DD11FCF-9CB9-084D-923D-B947C042D2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Lisää kuva tai video</a:t>
            </a:r>
          </a:p>
        </p:txBody>
      </p:sp>
    </p:spTree>
    <p:extLst>
      <p:ext uri="{BB962C8B-B14F-4D97-AF65-F5344CB8AC3E}">
        <p14:creationId xmlns:p14="http://schemas.microsoft.com/office/powerpoint/2010/main" val="26824398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A78B42E6-9549-9F48-A6D7-27117C95BCC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7334" y="295950"/>
            <a:ext cx="862194" cy="161868"/>
          </a:xfrm>
          <a:prstGeom prst="rect">
            <a:avLst/>
          </a:prstGeom>
        </p:spPr>
      </p:pic>
      <p:sp>
        <p:nvSpPr>
          <p:cNvPr id="11" name="Päivämäärän paikkamerkki 5">
            <a:extLst>
              <a:ext uri="{FF2B5EF4-FFF2-40B4-BE49-F238E27FC236}">
                <a16:creationId xmlns:a16="http://schemas.microsoft.com/office/drawing/2014/main" id="{3E9A2CE7-F9B1-CD41-A7FA-20505A3547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76495" y="316958"/>
            <a:ext cx="812620" cy="1080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09C86FF7-5C04-4740-8B09-B8EF527C82F2}" type="datetime1">
              <a:rPr lang="fi-FI" smtClean="0"/>
              <a:t>4.12.2024</a:t>
            </a:fld>
            <a:endParaRPr lang="fi-FI"/>
          </a:p>
        </p:txBody>
      </p:sp>
      <p:sp>
        <p:nvSpPr>
          <p:cNvPr id="12" name="Alatunnisteen paikkamerkki 6">
            <a:extLst>
              <a:ext uri="{FF2B5EF4-FFF2-40B4-BE49-F238E27FC236}">
                <a16:creationId xmlns:a16="http://schemas.microsoft.com/office/drawing/2014/main" id="{03CD873C-85FA-6E45-AE20-F4FE9B899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4646" y="319931"/>
            <a:ext cx="3799237" cy="108000"/>
          </a:xfrm>
          <a:prstGeom prst="rect">
            <a:avLst/>
          </a:prstGeom>
        </p:spPr>
        <p:txBody>
          <a:bodyPr anchor="ctr" anchorCtr="0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fi-FI"/>
              <a:t>WORLD IDEAS IN HEALTH</a:t>
            </a:r>
          </a:p>
        </p:txBody>
      </p:sp>
      <p:sp>
        <p:nvSpPr>
          <p:cNvPr id="13" name="Dian numeron paikkamerkki 7">
            <a:extLst>
              <a:ext uri="{FF2B5EF4-FFF2-40B4-BE49-F238E27FC236}">
                <a16:creationId xmlns:a16="http://schemas.microsoft.com/office/drawing/2014/main" id="{A73CC834-B471-EF48-8708-8411D097E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1727" y="316957"/>
            <a:ext cx="516680" cy="1080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EC5EB0C6-1A45-4C71-BA82-57E64F836A3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28" name="Kuva 27">
            <a:extLst>
              <a:ext uri="{FF2B5EF4-FFF2-40B4-BE49-F238E27FC236}">
                <a16:creationId xmlns:a16="http://schemas.microsoft.com/office/drawing/2014/main" id="{82392B18-32A4-7D4C-8661-8B2D08C360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7762" y="1748302"/>
            <a:ext cx="370948" cy="712220"/>
          </a:xfrm>
          <a:prstGeom prst="rect">
            <a:avLst/>
          </a:prstGeom>
          <a:effectLst>
            <a:outerShdw blurRad="127000" sx="105000" sy="105000" algn="ctr" rotWithShape="0">
              <a:prstClr val="black">
                <a:alpha val="20000"/>
              </a:prstClr>
            </a:outerShdw>
          </a:effectLst>
        </p:spPr>
      </p:pic>
      <p:sp>
        <p:nvSpPr>
          <p:cNvPr id="29" name="Sisällön paikkamerkki 4">
            <a:extLst>
              <a:ext uri="{FF2B5EF4-FFF2-40B4-BE49-F238E27FC236}">
                <a16:creationId xmlns:a16="http://schemas.microsoft.com/office/drawing/2014/main" id="{1A6733CD-5C85-8342-BF2F-033775070D7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380638" y="1190486"/>
            <a:ext cx="2098800" cy="1807199"/>
          </a:xfrm>
          <a:prstGeom prst="hexagon">
            <a:avLst/>
          </a:prstGeom>
          <a:solidFill>
            <a:schemeClr val="bg1"/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200" cap="none" baseline="0"/>
            </a:lvl1pPr>
            <a:lvl2pPr marL="457200" indent="0">
              <a:buNone/>
              <a:defRPr sz="1200" baseline="0"/>
            </a:lvl2pPr>
            <a:lvl3pPr marL="914400" indent="0">
              <a:buNone/>
              <a:defRPr sz="1200" baseline="0"/>
            </a:lvl3pPr>
            <a:lvl4pPr marL="1371600" indent="0">
              <a:buNone/>
              <a:defRPr sz="1200" baseline="0"/>
            </a:lvl4pPr>
            <a:lvl5pPr marL="1828800" indent="0">
              <a:buNone/>
              <a:defRPr sz="1200" baseline="0"/>
            </a:lvl5pPr>
          </a:lstStyle>
          <a:p>
            <a:pPr lvl="0"/>
            <a:r>
              <a:rPr lang="fi-FI"/>
              <a:t>Lisää teksti</a:t>
            </a:r>
            <a:endParaRPr lang="en-GB"/>
          </a:p>
        </p:txBody>
      </p:sp>
      <p:sp>
        <p:nvSpPr>
          <p:cNvPr id="15" name="Sisällön paikkamerkki 4">
            <a:extLst>
              <a:ext uri="{FF2B5EF4-FFF2-40B4-BE49-F238E27FC236}">
                <a16:creationId xmlns:a16="http://schemas.microsoft.com/office/drawing/2014/main" id="{C360DAC8-2A2E-BB4A-9677-CBED99DE185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712562" y="1190486"/>
            <a:ext cx="2098800" cy="1807199"/>
          </a:xfrm>
          <a:prstGeom prst="hexagon">
            <a:avLst/>
          </a:prstGeom>
          <a:solidFill>
            <a:schemeClr val="bg1"/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200" cap="none" baseline="0"/>
            </a:lvl1pPr>
            <a:lvl2pPr marL="457200" indent="0">
              <a:buNone/>
              <a:defRPr sz="1200" baseline="0"/>
            </a:lvl2pPr>
            <a:lvl3pPr marL="914400" indent="0">
              <a:buNone/>
              <a:defRPr sz="1200" baseline="0"/>
            </a:lvl3pPr>
            <a:lvl4pPr marL="1371600" indent="0">
              <a:buNone/>
              <a:defRPr sz="1200" baseline="0"/>
            </a:lvl4pPr>
            <a:lvl5pPr marL="1828800" indent="0">
              <a:buNone/>
              <a:defRPr sz="1200" baseline="0"/>
            </a:lvl5pPr>
          </a:lstStyle>
          <a:p>
            <a:pPr lvl="0"/>
            <a:r>
              <a:rPr lang="fi-FI"/>
              <a:t>Lisää teksti</a:t>
            </a:r>
            <a:endParaRPr lang="en-GB"/>
          </a:p>
        </p:txBody>
      </p:sp>
      <p:sp>
        <p:nvSpPr>
          <p:cNvPr id="16" name="Sisällön paikkamerkki 4">
            <a:extLst>
              <a:ext uri="{FF2B5EF4-FFF2-40B4-BE49-F238E27FC236}">
                <a16:creationId xmlns:a16="http://schemas.microsoft.com/office/drawing/2014/main" id="{7B1D890E-3106-6444-9B0E-68A347066745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380638" y="3026657"/>
            <a:ext cx="2098800" cy="1807199"/>
          </a:xfrm>
          <a:prstGeom prst="hexagon">
            <a:avLst/>
          </a:prstGeom>
          <a:solidFill>
            <a:schemeClr val="bg1"/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200" cap="none" baseline="0"/>
            </a:lvl1pPr>
            <a:lvl2pPr marL="457200" indent="0">
              <a:buNone/>
              <a:defRPr sz="1200" baseline="0"/>
            </a:lvl2pPr>
            <a:lvl3pPr marL="914400" indent="0">
              <a:buNone/>
              <a:defRPr sz="1200" baseline="0"/>
            </a:lvl3pPr>
            <a:lvl4pPr marL="1371600" indent="0">
              <a:buNone/>
              <a:defRPr sz="1200" baseline="0"/>
            </a:lvl4pPr>
            <a:lvl5pPr marL="1828800" indent="0">
              <a:buNone/>
              <a:defRPr sz="1200" baseline="0"/>
            </a:lvl5pPr>
          </a:lstStyle>
          <a:p>
            <a:pPr lvl="0"/>
            <a:r>
              <a:rPr lang="fi-FI"/>
              <a:t>Lisää teksti</a:t>
            </a:r>
            <a:endParaRPr lang="en-GB"/>
          </a:p>
        </p:txBody>
      </p:sp>
      <p:sp>
        <p:nvSpPr>
          <p:cNvPr id="18" name="Sisällön paikkamerkki 4">
            <a:extLst>
              <a:ext uri="{FF2B5EF4-FFF2-40B4-BE49-F238E27FC236}">
                <a16:creationId xmlns:a16="http://schemas.microsoft.com/office/drawing/2014/main" id="{31AA892B-9536-2949-89F3-6665643A0B1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712562" y="3026657"/>
            <a:ext cx="2098800" cy="1807199"/>
          </a:xfrm>
          <a:prstGeom prst="hexagon">
            <a:avLst/>
          </a:prstGeom>
          <a:solidFill>
            <a:schemeClr val="bg1"/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200" cap="none" baseline="0"/>
            </a:lvl1pPr>
            <a:lvl2pPr marL="457200" indent="0">
              <a:buNone/>
              <a:defRPr sz="1200" baseline="0"/>
            </a:lvl2pPr>
            <a:lvl3pPr marL="914400" indent="0">
              <a:buNone/>
              <a:defRPr sz="1200" baseline="0"/>
            </a:lvl3pPr>
            <a:lvl4pPr marL="1371600" indent="0">
              <a:buNone/>
              <a:defRPr sz="1200" baseline="0"/>
            </a:lvl4pPr>
            <a:lvl5pPr marL="1828800" indent="0">
              <a:buNone/>
              <a:defRPr sz="1200" baseline="0"/>
            </a:lvl5pPr>
          </a:lstStyle>
          <a:p>
            <a:pPr lvl="0"/>
            <a:r>
              <a:rPr lang="fi-FI"/>
              <a:t>Lisää teksti</a:t>
            </a:r>
            <a:endParaRPr lang="en-GB"/>
          </a:p>
        </p:txBody>
      </p:sp>
      <p:sp>
        <p:nvSpPr>
          <p:cNvPr id="19" name="Sisällön paikkamerkki 4">
            <a:extLst>
              <a:ext uri="{FF2B5EF4-FFF2-40B4-BE49-F238E27FC236}">
                <a16:creationId xmlns:a16="http://schemas.microsoft.com/office/drawing/2014/main" id="{42578A01-E918-7A42-AAEB-87B5DBB9233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046600" y="3942612"/>
            <a:ext cx="2098800" cy="1807199"/>
          </a:xfrm>
          <a:prstGeom prst="hexagon">
            <a:avLst/>
          </a:prstGeom>
          <a:solidFill>
            <a:schemeClr val="bg1"/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200" cap="none" baseline="0"/>
            </a:lvl1pPr>
            <a:lvl2pPr marL="457200" indent="0">
              <a:buNone/>
              <a:defRPr sz="1200" baseline="0"/>
            </a:lvl2pPr>
            <a:lvl3pPr marL="914400" indent="0">
              <a:buNone/>
              <a:defRPr sz="1200" baseline="0"/>
            </a:lvl3pPr>
            <a:lvl4pPr marL="1371600" indent="0">
              <a:buNone/>
              <a:defRPr sz="1200" baseline="0"/>
            </a:lvl4pPr>
            <a:lvl5pPr marL="1828800" indent="0">
              <a:buNone/>
              <a:defRPr sz="1200" baseline="0"/>
            </a:lvl5pPr>
          </a:lstStyle>
          <a:p>
            <a:pPr lvl="0"/>
            <a:r>
              <a:rPr lang="fi-FI"/>
              <a:t>Lisää teksti</a:t>
            </a:r>
            <a:endParaRPr lang="en-GB"/>
          </a:p>
        </p:txBody>
      </p:sp>
      <p:sp>
        <p:nvSpPr>
          <p:cNvPr id="21" name="Sisällön paikkamerkki 6">
            <a:extLst>
              <a:ext uri="{FF2B5EF4-FFF2-40B4-BE49-F238E27FC236}">
                <a16:creationId xmlns:a16="http://schemas.microsoft.com/office/drawing/2014/main" id="{C77CDC19-C8A7-EF4E-A3B1-E83888E6E55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5046600" y="2377965"/>
            <a:ext cx="2098800" cy="1268413"/>
          </a:xfrm>
        </p:spPr>
        <p:txBody>
          <a:bodyPr anchor="ctr" anchorCtr="0"/>
          <a:lstStyle>
            <a:lvl1pPr marL="0" indent="0" algn="ctr">
              <a:buNone/>
              <a:defRPr b="1" i="0" baseline="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fi-FI"/>
              <a:t>Lisää </a:t>
            </a:r>
            <a:br>
              <a:rPr lang="fi-FI"/>
            </a:br>
            <a:r>
              <a:rPr lang="fi-FI"/>
              <a:t>teksti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710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Etusivu + ku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94ED9-1814-44F1-BE84-BE1064723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6000" y="2264976"/>
            <a:ext cx="11160000" cy="1600200"/>
          </a:xfrm>
        </p:spPr>
        <p:txBody>
          <a:bodyPr anchor="b" anchorCtr="0">
            <a:noAutofit/>
          </a:bodyPr>
          <a:lstStyle>
            <a:lvl1pPr algn="ctr">
              <a:defRPr sz="5600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err="1"/>
              <a:t>Otsikko</a:t>
            </a:r>
            <a:r>
              <a:rPr lang="en-US"/>
              <a:t> </a:t>
            </a:r>
            <a:r>
              <a:rPr lang="en-US" err="1"/>
              <a:t>tähän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EEEDD7-7AD1-46D3-A2B6-CDCDA98BF0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16000" y="4002788"/>
            <a:ext cx="11160000" cy="719114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400" cap="all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err="1"/>
              <a:t>Ingressi</a:t>
            </a:r>
            <a:r>
              <a:rPr lang="en-US"/>
              <a:t> </a:t>
            </a:r>
            <a:r>
              <a:rPr lang="en-US" err="1"/>
              <a:t>tähän</a:t>
            </a:r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1C9B74DB-23BF-E54A-9D29-BC3605D7F2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643" y="604201"/>
            <a:ext cx="1527435" cy="28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9033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isältö taustakuv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84D8F-D7C2-4C54-9A9D-F8E65AF040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825" y="365124"/>
            <a:ext cx="10801188" cy="1440000"/>
          </a:xfrm>
        </p:spPr>
        <p:txBody>
          <a:bodyPr>
            <a:normAutofit/>
          </a:bodyPr>
          <a:lstStyle>
            <a:lvl1pPr>
              <a:defRPr sz="4000" b="1" cap="all" baseline="0"/>
            </a:lvl1pPr>
          </a:lstStyle>
          <a:p>
            <a:r>
              <a:rPr lang="en-US" err="1"/>
              <a:t>Otsikko</a:t>
            </a:r>
            <a:r>
              <a:rPr lang="en-US"/>
              <a:t> </a:t>
            </a:r>
            <a:r>
              <a:rPr lang="en-US" err="1"/>
              <a:t>tähän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1F94C-5E9A-4B0D-B971-3FBA0A400B1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4826" y="1825625"/>
            <a:ext cx="10801188" cy="4351338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Leipäteksti tähän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6" name="Päivämäärän paikkamerkki 5">
            <a:extLst>
              <a:ext uri="{FF2B5EF4-FFF2-40B4-BE49-F238E27FC236}">
                <a16:creationId xmlns:a16="http://schemas.microsoft.com/office/drawing/2014/main" id="{3E8F97E1-265D-4946-880F-4C4A7D2C6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76495" y="316958"/>
            <a:ext cx="812620" cy="1080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DC4BED2F-CFB4-FF49-813D-E2ABEEB7E901}" type="datetime1">
              <a:rPr lang="fi-FI" smtClean="0"/>
              <a:t>4.12.2024</a:t>
            </a:fld>
            <a:endParaRPr lang="fi-FI"/>
          </a:p>
        </p:txBody>
      </p:sp>
      <p:sp>
        <p:nvSpPr>
          <p:cNvPr id="17" name="Alatunnisteen paikkamerkki 6">
            <a:extLst>
              <a:ext uri="{FF2B5EF4-FFF2-40B4-BE49-F238E27FC236}">
                <a16:creationId xmlns:a16="http://schemas.microsoft.com/office/drawing/2014/main" id="{50D9119C-AB69-FA4D-B7E9-024124CEA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4646" y="319931"/>
            <a:ext cx="3799237" cy="108000"/>
          </a:xfrm>
          <a:prstGeom prst="rect">
            <a:avLst/>
          </a:prstGeom>
        </p:spPr>
        <p:txBody>
          <a:bodyPr anchor="ctr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fi-FI"/>
              <a:t>WORLD IDEAS IN HEALTH</a:t>
            </a:r>
          </a:p>
        </p:txBody>
      </p:sp>
      <p:sp>
        <p:nvSpPr>
          <p:cNvPr id="18" name="Dian numeron paikkamerkki 7">
            <a:extLst>
              <a:ext uri="{FF2B5EF4-FFF2-40B4-BE49-F238E27FC236}">
                <a16:creationId xmlns:a16="http://schemas.microsoft.com/office/drawing/2014/main" id="{42D65717-C929-114F-B2CC-0A8E5884D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1727" y="316957"/>
            <a:ext cx="516680" cy="1080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EC5EB0C6-1A45-4C71-BA82-57E64F836A3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9" name="Kuva 18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4879C72-D4C1-614B-AC32-CF40A1366D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5660" y="295950"/>
            <a:ext cx="863868" cy="16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8870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LAND vahvuude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84D8F-D7C2-4C54-9A9D-F8E65AF040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825" y="365124"/>
            <a:ext cx="10801188" cy="1440000"/>
          </a:xfrm>
        </p:spPr>
        <p:txBody>
          <a:bodyPr>
            <a:normAutofit/>
          </a:bodyPr>
          <a:lstStyle>
            <a:lvl1pPr>
              <a:defRPr sz="3200" b="1" cap="all" baseline="0"/>
            </a:lvl1pPr>
          </a:lstStyle>
          <a:p>
            <a:r>
              <a:rPr lang="en-US" err="1"/>
              <a:t>Otsikko</a:t>
            </a:r>
            <a:r>
              <a:rPr lang="en-US"/>
              <a:t> </a:t>
            </a:r>
            <a:r>
              <a:rPr lang="en-US" err="1"/>
              <a:t>tähän</a:t>
            </a:r>
            <a:endParaRPr lang="fi-FI"/>
          </a:p>
        </p:txBody>
      </p:sp>
      <p:sp>
        <p:nvSpPr>
          <p:cNvPr id="16" name="Päivämäärän paikkamerkki 5">
            <a:extLst>
              <a:ext uri="{FF2B5EF4-FFF2-40B4-BE49-F238E27FC236}">
                <a16:creationId xmlns:a16="http://schemas.microsoft.com/office/drawing/2014/main" id="{3E8F97E1-265D-4946-880F-4C4A7D2C6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76495" y="316958"/>
            <a:ext cx="812620" cy="1080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DC4BED2F-CFB4-FF49-813D-E2ABEEB7E901}" type="datetime1">
              <a:rPr lang="fi-FI" smtClean="0"/>
              <a:t>4.12.2024</a:t>
            </a:fld>
            <a:endParaRPr lang="fi-FI"/>
          </a:p>
        </p:txBody>
      </p:sp>
      <p:sp>
        <p:nvSpPr>
          <p:cNvPr id="17" name="Alatunnisteen paikkamerkki 6">
            <a:extLst>
              <a:ext uri="{FF2B5EF4-FFF2-40B4-BE49-F238E27FC236}">
                <a16:creationId xmlns:a16="http://schemas.microsoft.com/office/drawing/2014/main" id="{50D9119C-AB69-FA4D-B7E9-024124CEA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4646" y="319931"/>
            <a:ext cx="3799237" cy="108000"/>
          </a:xfrm>
          <a:prstGeom prst="rect">
            <a:avLst/>
          </a:prstGeom>
        </p:spPr>
        <p:txBody>
          <a:bodyPr anchor="ctr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fi-FI"/>
              <a:t>WORLD IDEAS IN HEALTH</a:t>
            </a:r>
          </a:p>
        </p:txBody>
      </p:sp>
      <p:sp>
        <p:nvSpPr>
          <p:cNvPr id="18" name="Dian numeron paikkamerkki 7">
            <a:extLst>
              <a:ext uri="{FF2B5EF4-FFF2-40B4-BE49-F238E27FC236}">
                <a16:creationId xmlns:a16="http://schemas.microsoft.com/office/drawing/2014/main" id="{42D65717-C929-114F-B2CC-0A8E5884D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1727" y="316957"/>
            <a:ext cx="516680" cy="1080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EC5EB0C6-1A45-4C71-BA82-57E64F836A3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9" name="Kuva 18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4879C72-D4C1-614B-AC32-CF40A1366D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5660" y="295950"/>
            <a:ext cx="863868" cy="162182"/>
          </a:xfrm>
          <a:prstGeom prst="rect">
            <a:avLst/>
          </a:prstGeom>
        </p:spPr>
      </p:pic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57F350AE-E3C5-5A42-A173-89F858880BC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62388" y="2811803"/>
            <a:ext cx="1432800" cy="1234800"/>
          </a:xfrm>
          <a:prstGeom prst="hexagon">
            <a:avLst/>
          </a:prstGeom>
          <a:solidFill>
            <a:schemeClr val="bg1"/>
          </a:solidFill>
        </p:spPr>
        <p:txBody>
          <a:bodyPr anchor="ctr" anchorCtr="0">
            <a:noAutofit/>
          </a:bodyPr>
          <a:lstStyle>
            <a:lvl1pPr marL="0" indent="0">
              <a:buNone/>
              <a:defRPr sz="1200" baseline="0"/>
            </a:lvl1pPr>
            <a:lvl2pPr marL="457200" indent="0">
              <a:buNone/>
              <a:defRPr sz="1200" baseline="0"/>
            </a:lvl2pPr>
            <a:lvl3pPr marL="914400" indent="0">
              <a:buNone/>
              <a:defRPr sz="1200" baseline="0"/>
            </a:lvl3pPr>
            <a:lvl4pPr marL="1371600" indent="0">
              <a:buNone/>
              <a:defRPr sz="1200" baseline="0"/>
            </a:lvl4pPr>
            <a:lvl5pPr marL="1828800" indent="0">
              <a:buNone/>
              <a:defRPr sz="1200" baseline="0"/>
            </a:lvl5pPr>
          </a:lstStyle>
          <a:p>
            <a:pPr lvl="0"/>
            <a:r>
              <a:rPr lang="fi-FI"/>
              <a:t>Lisää teksti</a:t>
            </a:r>
            <a:endParaRPr lang="en-GB"/>
          </a:p>
        </p:txBody>
      </p:sp>
      <p:sp>
        <p:nvSpPr>
          <p:cNvPr id="48" name="Sisällön paikkamerkki 4">
            <a:extLst>
              <a:ext uri="{FF2B5EF4-FFF2-40B4-BE49-F238E27FC236}">
                <a16:creationId xmlns:a16="http://schemas.microsoft.com/office/drawing/2014/main" id="{548E055F-AD11-934D-9399-ADF519A1B7F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100167" y="2178820"/>
            <a:ext cx="1432800" cy="1234800"/>
          </a:xfrm>
          <a:prstGeom prst="hexagon">
            <a:avLst/>
          </a:prstGeom>
          <a:solidFill>
            <a:schemeClr val="bg1"/>
          </a:solidFill>
        </p:spPr>
        <p:txBody>
          <a:bodyPr anchor="ctr" anchorCtr="0">
            <a:noAutofit/>
          </a:bodyPr>
          <a:lstStyle>
            <a:lvl1pPr marL="0" indent="0">
              <a:buNone/>
              <a:defRPr sz="1200" baseline="0"/>
            </a:lvl1pPr>
            <a:lvl2pPr marL="457200" indent="0">
              <a:buNone/>
              <a:defRPr sz="1200" baseline="0"/>
            </a:lvl2pPr>
            <a:lvl3pPr marL="914400" indent="0">
              <a:buNone/>
              <a:defRPr sz="1200" baseline="0"/>
            </a:lvl3pPr>
            <a:lvl4pPr marL="1371600" indent="0">
              <a:buNone/>
              <a:defRPr sz="1200" baseline="0"/>
            </a:lvl4pPr>
            <a:lvl5pPr marL="1828800" indent="0">
              <a:buNone/>
              <a:defRPr sz="1200" baseline="0"/>
            </a:lvl5pPr>
          </a:lstStyle>
          <a:p>
            <a:pPr lvl="0"/>
            <a:r>
              <a:rPr lang="fi-FI"/>
              <a:t>Lisää teksti</a:t>
            </a:r>
            <a:endParaRPr lang="en-GB"/>
          </a:p>
        </p:txBody>
      </p:sp>
      <p:sp>
        <p:nvSpPr>
          <p:cNvPr id="49" name="Sisällön paikkamerkki 4">
            <a:extLst>
              <a:ext uri="{FF2B5EF4-FFF2-40B4-BE49-F238E27FC236}">
                <a16:creationId xmlns:a16="http://schemas.microsoft.com/office/drawing/2014/main" id="{A373A11F-C4FA-274C-AB51-646C2B3876A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37946" y="1543389"/>
            <a:ext cx="1432800" cy="1234800"/>
          </a:xfrm>
          <a:prstGeom prst="hexagon">
            <a:avLst/>
          </a:prstGeom>
          <a:solidFill>
            <a:schemeClr val="bg1"/>
          </a:solidFill>
        </p:spPr>
        <p:txBody>
          <a:bodyPr anchor="ctr" anchorCtr="0">
            <a:noAutofit/>
          </a:bodyPr>
          <a:lstStyle>
            <a:lvl1pPr marL="0" indent="0">
              <a:buNone/>
              <a:defRPr sz="1200" baseline="0"/>
            </a:lvl1pPr>
            <a:lvl2pPr marL="457200" indent="0">
              <a:buNone/>
              <a:defRPr sz="1200" baseline="0"/>
            </a:lvl2pPr>
            <a:lvl3pPr marL="914400" indent="0">
              <a:buNone/>
              <a:defRPr sz="1200" baseline="0"/>
            </a:lvl3pPr>
            <a:lvl4pPr marL="1371600" indent="0">
              <a:buNone/>
              <a:defRPr sz="1200" baseline="0"/>
            </a:lvl4pPr>
            <a:lvl5pPr marL="1828800" indent="0">
              <a:buNone/>
              <a:defRPr sz="1200" baseline="0"/>
            </a:lvl5pPr>
          </a:lstStyle>
          <a:p>
            <a:pPr lvl="0"/>
            <a:r>
              <a:rPr lang="fi-FI"/>
              <a:t>Lisää teksti</a:t>
            </a:r>
            <a:endParaRPr lang="en-GB"/>
          </a:p>
        </p:txBody>
      </p:sp>
      <p:sp>
        <p:nvSpPr>
          <p:cNvPr id="50" name="Sisällön paikkamerkki 4">
            <a:extLst>
              <a:ext uri="{FF2B5EF4-FFF2-40B4-BE49-F238E27FC236}">
                <a16:creationId xmlns:a16="http://schemas.microsoft.com/office/drawing/2014/main" id="{A264C3CF-D15E-D64D-A708-DAC64032949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375725" y="908050"/>
            <a:ext cx="1432800" cy="1234800"/>
          </a:xfrm>
          <a:prstGeom prst="hexagon">
            <a:avLst/>
          </a:prstGeom>
          <a:solidFill>
            <a:schemeClr val="bg1"/>
          </a:solidFill>
        </p:spPr>
        <p:txBody>
          <a:bodyPr anchor="ctr" anchorCtr="0">
            <a:noAutofit/>
          </a:bodyPr>
          <a:lstStyle>
            <a:lvl1pPr marL="0" indent="0">
              <a:buNone/>
              <a:defRPr sz="1200" baseline="0"/>
            </a:lvl1pPr>
            <a:lvl2pPr marL="457200" indent="0">
              <a:buNone/>
              <a:defRPr sz="1200" baseline="0"/>
            </a:lvl2pPr>
            <a:lvl3pPr marL="914400" indent="0">
              <a:buNone/>
              <a:defRPr sz="1200" baseline="0"/>
            </a:lvl3pPr>
            <a:lvl4pPr marL="1371600" indent="0">
              <a:buNone/>
              <a:defRPr sz="1200" baseline="0"/>
            </a:lvl4pPr>
            <a:lvl5pPr marL="1828800" indent="0">
              <a:buNone/>
              <a:defRPr sz="1200" baseline="0"/>
            </a:lvl5pPr>
          </a:lstStyle>
          <a:p>
            <a:pPr lvl="0"/>
            <a:r>
              <a:rPr lang="fi-FI"/>
              <a:t>Lisää teksti</a:t>
            </a:r>
            <a:endParaRPr lang="en-GB"/>
          </a:p>
        </p:txBody>
      </p:sp>
      <p:sp>
        <p:nvSpPr>
          <p:cNvPr id="51" name="Sisällön paikkamerkki 4">
            <a:extLst>
              <a:ext uri="{FF2B5EF4-FFF2-40B4-BE49-F238E27FC236}">
                <a16:creationId xmlns:a16="http://schemas.microsoft.com/office/drawing/2014/main" id="{DE0056DB-1FFD-DD44-B34B-243D610949A4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100167" y="3434272"/>
            <a:ext cx="1432800" cy="1234800"/>
          </a:xfrm>
          <a:prstGeom prst="hexagon">
            <a:avLst/>
          </a:prstGeom>
          <a:solidFill>
            <a:schemeClr val="bg1"/>
          </a:solidFill>
        </p:spPr>
        <p:txBody>
          <a:bodyPr anchor="ctr" anchorCtr="0">
            <a:noAutofit/>
          </a:bodyPr>
          <a:lstStyle>
            <a:lvl1pPr marL="0" indent="0">
              <a:buNone/>
              <a:defRPr sz="1200" baseline="0"/>
            </a:lvl1pPr>
            <a:lvl2pPr marL="457200" indent="0">
              <a:buNone/>
              <a:defRPr sz="1200" baseline="0"/>
            </a:lvl2pPr>
            <a:lvl3pPr marL="914400" indent="0">
              <a:buNone/>
              <a:defRPr sz="1200" baseline="0"/>
            </a:lvl3pPr>
            <a:lvl4pPr marL="1371600" indent="0">
              <a:buNone/>
              <a:defRPr sz="1200" baseline="0"/>
            </a:lvl4pPr>
            <a:lvl5pPr marL="1828800" indent="0">
              <a:buNone/>
              <a:defRPr sz="1200" baseline="0"/>
            </a:lvl5pPr>
          </a:lstStyle>
          <a:p>
            <a:pPr lvl="0"/>
            <a:r>
              <a:rPr lang="fi-FI"/>
              <a:t>Lisää teksti</a:t>
            </a:r>
            <a:endParaRPr lang="en-GB"/>
          </a:p>
        </p:txBody>
      </p:sp>
      <p:sp>
        <p:nvSpPr>
          <p:cNvPr id="52" name="Sisällön paikkamerkki 4">
            <a:extLst>
              <a:ext uri="{FF2B5EF4-FFF2-40B4-BE49-F238E27FC236}">
                <a16:creationId xmlns:a16="http://schemas.microsoft.com/office/drawing/2014/main" id="{5F92DCB9-0EC2-A146-A904-89B1DC2BA666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237946" y="4061953"/>
            <a:ext cx="1432800" cy="1234800"/>
          </a:xfrm>
          <a:prstGeom prst="hexagon">
            <a:avLst/>
          </a:prstGeom>
          <a:solidFill>
            <a:schemeClr val="bg1"/>
          </a:solidFill>
        </p:spPr>
        <p:txBody>
          <a:bodyPr anchor="ctr" anchorCtr="0">
            <a:noAutofit/>
          </a:bodyPr>
          <a:lstStyle>
            <a:lvl1pPr marL="0" indent="0">
              <a:buNone/>
              <a:defRPr sz="1200" baseline="0"/>
            </a:lvl1pPr>
            <a:lvl2pPr marL="457200" indent="0">
              <a:buNone/>
              <a:defRPr sz="1200" baseline="0"/>
            </a:lvl2pPr>
            <a:lvl3pPr marL="914400" indent="0">
              <a:buNone/>
              <a:defRPr sz="1200" baseline="0"/>
            </a:lvl3pPr>
            <a:lvl4pPr marL="1371600" indent="0">
              <a:buNone/>
              <a:defRPr sz="1200" baseline="0"/>
            </a:lvl4pPr>
            <a:lvl5pPr marL="1828800" indent="0">
              <a:buNone/>
              <a:defRPr sz="1200" baseline="0"/>
            </a:lvl5pPr>
          </a:lstStyle>
          <a:p>
            <a:pPr lvl="0"/>
            <a:r>
              <a:rPr lang="fi-FI"/>
              <a:t>Lisää teksti</a:t>
            </a:r>
            <a:endParaRPr lang="en-GB"/>
          </a:p>
        </p:txBody>
      </p:sp>
      <p:sp>
        <p:nvSpPr>
          <p:cNvPr id="53" name="Sisällön paikkamerkki 4">
            <a:extLst>
              <a:ext uri="{FF2B5EF4-FFF2-40B4-BE49-F238E27FC236}">
                <a16:creationId xmlns:a16="http://schemas.microsoft.com/office/drawing/2014/main" id="{FF45D60F-3921-1A47-ABD3-E32BD4846E8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375725" y="4689635"/>
            <a:ext cx="1432800" cy="1234800"/>
          </a:xfrm>
          <a:prstGeom prst="hexagon">
            <a:avLst/>
          </a:prstGeom>
          <a:solidFill>
            <a:schemeClr val="bg1"/>
          </a:solidFill>
        </p:spPr>
        <p:txBody>
          <a:bodyPr anchor="ctr" anchorCtr="0">
            <a:noAutofit/>
          </a:bodyPr>
          <a:lstStyle>
            <a:lvl1pPr marL="0" indent="0">
              <a:buNone/>
              <a:defRPr sz="1200" baseline="0"/>
            </a:lvl1pPr>
            <a:lvl2pPr marL="457200" indent="0">
              <a:buNone/>
              <a:defRPr sz="1200" baseline="0"/>
            </a:lvl2pPr>
            <a:lvl3pPr marL="914400" indent="0">
              <a:buNone/>
              <a:defRPr sz="1200" baseline="0"/>
            </a:lvl3pPr>
            <a:lvl4pPr marL="1371600" indent="0">
              <a:buNone/>
              <a:defRPr sz="1200" baseline="0"/>
            </a:lvl4pPr>
            <a:lvl5pPr marL="1828800" indent="0">
              <a:buNone/>
              <a:defRPr sz="1200" baseline="0"/>
            </a:lvl5pPr>
          </a:lstStyle>
          <a:p>
            <a:pPr lvl="0"/>
            <a:r>
              <a:rPr lang="fi-FI"/>
              <a:t>Lisää teksti</a:t>
            </a:r>
            <a:endParaRPr lang="en-GB"/>
          </a:p>
        </p:txBody>
      </p:sp>
      <p:sp>
        <p:nvSpPr>
          <p:cNvPr id="54" name="Sisällön paikkamerkki 4">
            <a:extLst>
              <a:ext uri="{FF2B5EF4-FFF2-40B4-BE49-F238E27FC236}">
                <a16:creationId xmlns:a16="http://schemas.microsoft.com/office/drawing/2014/main" id="{77752EC0-522B-5D47-B482-1D1BF4BE8508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513504" y="1543389"/>
            <a:ext cx="1432800" cy="1234800"/>
          </a:xfrm>
          <a:prstGeom prst="hexagon">
            <a:avLst/>
          </a:prstGeom>
          <a:solidFill>
            <a:schemeClr val="bg1"/>
          </a:solidFill>
        </p:spPr>
        <p:txBody>
          <a:bodyPr anchor="ctr" anchorCtr="0">
            <a:noAutofit/>
          </a:bodyPr>
          <a:lstStyle>
            <a:lvl1pPr marL="0" indent="0">
              <a:buNone/>
              <a:defRPr sz="1200" baseline="0"/>
            </a:lvl1pPr>
            <a:lvl2pPr marL="457200" indent="0">
              <a:buNone/>
              <a:defRPr sz="1200" baseline="0"/>
            </a:lvl2pPr>
            <a:lvl3pPr marL="914400" indent="0">
              <a:buNone/>
              <a:defRPr sz="1200" baseline="0"/>
            </a:lvl3pPr>
            <a:lvl4pPr marL="1371600" indent="0">
              <a:buNone/>
              <a:defRPr sz="1200" baseline="0"/>
            </a:lvl4pPr>
            <a:lvl5pPr marL="1828800" indent="0">
              <a:buNone/>
              <a:defRPr sz="1200" baseline="0"/>
            </a:lvl5pPr>
          </a:lstStyle>
          <a:p>
            <a:pPr lvl="0"/>
            <a:r>
              <a:rPr lang="fi-FI"/>
              <a:t>Lisää teksti</a:t>
            </a:r>
            <a:endParaRPr lang="en-GB"/>
          </a:p>
        </p:txBody>
      </p:sp>
      <p:sp>
        <p:nvSpPr>
          <p:cNvPr id="55" name="Sisällön paikkamerkki 4">
            <a:extLst>
              <a:ext uri="{FF2B5EF4-FFF2-40B4-BE49-F238E27FC236}">
                <a16:creationId xmlns:a16="http://schemas.microsoft.com/office/drawing/2014/main" id="{ABA15D43-F1A3-2248-985D-BAE1841B1168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6513504" y="4061953"/>
            <a:ext cx="1432800" cy="1234800"/>
          </a:xfrm>
          <a:prstGeom prst="hexagon">
            <a:avLst/>
          </a:prstGeom>
          <a:solidFill>
            <a:schemeClr val="bg1"/>
          </a:solidFill>
        </p:spPr>
        <p:txBody>
          <a:bodyPr anchor="ctr" anchorCtr="0">
            <a:noAutofit/>
          </a:bodyPr>
          <a:lstStyle>
            <a:lvl1pPr marL="0" indent="0">
              <a:buNone/>
              <a:defRPr sz="1200" baseline="0"/>
            </a:lvl1pPr>
            <a:lvl2pPr marL="457200" indent="0">
              <a:buNone/>
              <a:defRPr sz="1200" baseline="0"/>
            </a:lvl2pPr>
            <a:lvl3pPr marL="914400" indent="0">
              <a:buNone/>
              <a:defRPr sz="1200" baseline="0"/>
            </a:lvl3pPr>
            <a:lvl4pPr marL="1371600" indent="0">
              <a:buNone/>
              <a:defRPr sz="1200" baseline="0"/>
            </a:lvl4pPr>
            <a:lvl5pPr marL="1828800" indent="0">
              <a:buNone/>
              <a:defRPr sz="1200" baseline="0"/>
            </a:lvl5pPr>
          </a:lstStyle>
          <a:p>
            <a:pPr lvl="0"/>
            <a:r>
              <a:rPr lang="fi-FI"/>
              <a:t>Lisää teksti</a:t>
            </a:r>
            <a:endParaRPr lang="en-GB"/>
          </a:p>
        </p:txBody>
      </p:sp>
      <p:sp>
        <p:nvSpPr>
          <p:cNvPr id="56" name="Sisällön paikkamerkki 4">
            <a:extLst>
              <a:ext uri="{FF2B5EF4-FFF2-40B4-BE49-F238E27FC236}">
                <a16:creationId xmlns:a16="http://schemas.microsoft.com/office/drawing/2014/main" id="{9D7A4957-44DE-184D-AE9B-D777BEE4C15A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7651283" y="2178820"/>
            <a:ext cx="1432800" cy="1234800"/>
          </a:xfrm>
          <a:prstGeom prst="hexagon">
            <a:avLst/>
          </a:prstGeom>
          <a:solidFill>
            <a:schemeClr val="bg1"/>
          </a:solidFill>
        </p:spPr>
        <p:txBody>
          <a:bodyPr anchor="ctr" anchorCtr="0">
            <a:noAutofit/>
          </a:bodyPr>
          <a:lstStyle>
            <a:lvl1pPr marL="0" indent="0">
              <a:buNone/>
              <a:defRPr sz="1200" baseline="0"/>
            </a:lvl1pPr>
            <a:lvl2pPr marL="457200" indent="0">
              <a:buNone/>
              <a:defRPr sz="1200" baseline="0"/>
            </a:lvl2pPr>
            <a:lvl3pPr marL="914400" indent="0">
              <a:buNone/>
              <a:defRPr sz="1200" baseline="0"/>
            </a:lvl3pPr>
            <a:lvl4pPr marL="1371600" indent="0">
              <a:buNone/>
              <a:defRPr sz="1200" baseline="0"/>
            </a:lvl4pPr>
            <a:lvl5pPr marL="1828800" indent="0">
              <a:buNone/>
              <a:defRPr sz="1200" baseline="0"/>
            </a:lvl5pPr>
          </a:lstStyle>
          <a:p>
            <a:pPr lvl="0"/>
            <a:r>
              <a:rPr lang="fi-FI"/>
              <a:t>Lisää teksti</a:t>
            </a:r>
            <a:endParaRPr lang="en-GB"/>
          </a:p>
        </p:txBody>
      </p:sp>
      <p:sp>
        <p:nvSpPr>
          <p:cNvPr id="57" name="Sisällön paikkamerkki 4">
            <a:extLst>
              <a:ext uri="{FF2B5EF4-FFF2-40B4-BE49-F238E27FC236}">
                <a16:creationId xmlns:a16="http://schemas.microsoft.com/office/drawing/2014/main" id="{827BC8CD-1D2E-8941-A5B1-7F9AE71A3878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651283" y="3434272"/>
            <a:ext cx="1432800" cy="1234800"/>
          </a:xfrm>
          <a:prstGeom prst="hexagon">
            <a:avLst/>
          </a:prstGeom>
          <a:solidFill>
            <a:schemeClr val="bg1"/>
          </a:solidFill>
        </p:spPr>
        <p:txBody>
          <a:bodyPr anchor="ctr" anchorCtr="0">
            <a:noAutofit/>
          </a:bodyPr>
          <a:lstStyle>
            <a:lvl1pPr marL="0" indent="0">
              <a:buNone/>
              <a:defRPr sz="1200" baseline="0"/>
            </a:lvl1pPr>
            <a:lvl2pPr marL="457200" indent="0">
              <a:buNone/>
              <a:defRPr sz="1200" baseline="0"/>
            </a:lvl2pPr>
            <a:lvl3pPr marL="914400" indent="0">
              <a:buNone/>
              <a:defRPr sz="1200" baseline="0"/>
            </a:lvl3pPr>
            <a:lvl4pPr marL="1371600" indent="0">
              <a:buNone/>
              <a:defRPr sz="1200" baseline="0"/>
            </a:lvl4pPr>
            <a:lvl5pPr marL="1828800" indent="0">
              <a:buNone/>
              <a:defRPr sz="1200" baseline="0"/>
            </a:lvl5pPr>
          </a:lstStyle>
          <a:p>
            <a:pPr lvl="0"/>
            <a:r>
              <a:rPr lang="fi-FI"/>
              <a:t>Lisää teksti</a:t>
            </a:r>
            <a:endParaRPr lang="en-GB"/>
          </a:p>
        </p:txBody>
      </p:sp>
      <p:sp>
        <p:nvSpPr>
          <p:cNvPr id="58" name="Sisällön paikkamerkki 4">
            <a:extLst>
              <a:ext uri="{FF2B5EF4-FFF2-40B4-BE49-F238E27FC236}">
                <a16:creationId xmlns:a16="http://schemas.microsoft.com/office/drawing/2014/main" id="{55121E8C-BFE0-BF44-A9B8-C6119214419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789063" y="2811803"/>
            <a:ext cx="1432800" cy="1234800"/>
          </a:xfrm>
          <a:prstGeom prst="hexagon">
            <a:avLst/>
          </a:prstGeom>
          <a:solidFill>
            <a:schemeClr val="bg1"/>
          </a:solidFill>
        </p:spPr>
        <p:txBody>
          <a:bodyPr anchor="ctr" anchorCtr="0">
            <a:noAutofit/>
          </a:bodyPr>
          <a:lstStyle>
            <a:lvl1pPr marL="0" indent="0">
              <a:buNone/>
              <a:defRPr sz="1200" baseline="0"/>
            </a:lvl1pPr>
            <a:lvl2pPr marL="457200" indent="0">
              <a:buNone/>
              <a:defRPr sz="1200" baseline="0"/>
            </a:lvl2pPr>
            <a:lvl3pPr marL="914400" indent="0">
              <a:buNone/>
              <a:defRPr sz="1200" baseline="0"/>
            </a:lvl3pPr>
            <a:lvl4pPr marL="1371600" indent="0">
              <a:buNone/>
              <a:defRPr sz="1200" baseline="0"/>
            </a:lvl4pPr>
            <a:lvl5pPr marL="1828800" indent="0">
              <a:buNone/>
              <a:defRPr sz="1200" baseline="0"/>
            </a:lvl5pPr>
          </a:lstStyle>
          <a:p>
            <a:pPr lvl="0"/>
            <a:r>
              <a:rPr lang="fi-FI"/>
              <a:t>Lisää teksti</a:t>
            </a:r>
            <a:endParaRPr lang="en-GB"/>
          </a:p>
        </p:txBody>
      </p:sp>
      <p:pic>
        <p:nvPicPr>
          <p:cNvPr id="20" name="Kuva 19">
            <a:extLst>
              <a:ext uri="{FF2B5EF4-FFF2-40B4-BE49-F238E27FC236}">
                <a16:creationId xmlns:a16="http://schemas.microsoft.com/office/drawing/2014/main" id="{685784EA-E76C-2D4E-AB32-ACB44E27196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3585" y="3224348"/>
            <a:ext cx="2236319" cy="41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4773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hvuude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84D8F-D7C2-4C54-9A9D-F8E65AF040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825" y="365124"/>
            <a:ext cx="10801188" cy="1440000"/>
          </a:xfrm>
        </p:spPr>
        <p:txBody>
          <a:bodyPr>
            <a:normAutofit/>
          </a:bodyPr>
          <a:lstStyle>
            <a:lvl1pPr>
              <a:defRPr sz="3200" b="1" cap="all" baseline="0"/>
            </a:lvl1pPr>
          </a:lstStyle>
          <a:p>
            <a:r>
              <a:rPr lang="en-US" err="1"/>
              <a:t>Otsikko</a:t>
            </a:r>
            <a:r>
              <a:rPr lang="en-US"/>
              <a:t> </a:t>
            </a:r>
            <a:r>
              <a:rPr lang="en-US" err="1"/>
              <a:t>tähän</a:t>
            </a:r>
            <a:endParaRPr lang="fi-FI"/>
          </a:p>
        </p:txBody>
      </p:sp>
      <p:sp>
        <p:nvSpPr>
          <p:cNvPr id="16" name="Päivämäärän paikkamerkki 5">
            <a:extLst>
              <a:ext uri="{FF2B5EF4-FFF2-40B4-BE49-F238E27FC236}">
                <a16:creationId xmlns:a16="http://schemas.microsoft.com/office/drawing/2014/main" id="{3E8F97E1-265D-4946-880F-4C4A7D2C6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76495" y="316958"/>
            <a:ext cx="812620" cy="1080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DC4BED2F-CFB4-FF49-813D-E2ABEEB7E901}" type="datetime1">
              <a:rPr lang="fi-FI" smtClean="0"/>
              <a:t>4.12.2024</a:t>
            </a:fld>
            <a:endParaRPr lang="fi-FI"/>
          </a:p>
        </p:txBody>
      </p:sp>
      <p:sp>
        <p:nvSpPr>
          <p:cNvPr id="17" name="Alatunnisteen paikkamerkki 6">
            <a:extLst>
              <a:ext uri="{FF2B5EF4-FFF2-40B4-BE49-F238E27FC236}">
                <a16:creationId xmlns:a16="http://schemas.microsoft.com/office/drawing/2014/main" id="{50D9119C-AB69-FA4D-B7E9-024124CEA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4646" y="319931"/>
            <a:ext cx="3799237" cy="108000"/>
          </a:xfrm>
          <a:prstGeom prst="rect">
            <a:avLst/>
          </a:prstGeom>
        </p:spPr>
        <p:txBody>
          <a:bodyPr anchor="ctr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fi-FI"/>
              <a:t>WORLD IDEAS IN HEALTH</a:t>
            </a:r>
          </a:p>
        </p:txBody>
      </p:sp>
      <p:sp>
        <p:nvSpPr>
          <p:cNvPr id="18" name="Dian numeron paikkamerkki 7">
            <a:extLst>
              <a:ext uri="{FF2B5EF4-FFF2-40B4-BE49-F238E27FC236}">
                <a16:creationId xmlns:a16="http://schemas.microsoft.com/office/drawing/2014/main" id="{42D65717-C929-114F-B2CC-0A8E5884D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1727" y="316957"/>
            <a:ext cx="516680" cy="1080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EC5EB0C6-1A45-4C71-BA82-57E64F836A3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9" name="Kuva 18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4879C72-D4C1-614B-AC32-CF40A1366D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5660" y="295950"/>
            <a:ext cx="863868" cy="162182"/>
          </a:xfrm>
          <a:prstGeom prst="rect">
            <a:avLst/>
          </a:prstGeom>
        </p:spPr>
      </p:pic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57F350AE-E3C5-5A42-A173-89F858880BC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62388" y="2811803"/>
            <a:ext cx="1432800" cy="1234800"/>
          </a:xfrm>
          <a:prstGeom prst="hexagon">
            <a:avLst/>
          </a:prstGeom>
          <a:solidFill>
            <a:schemeClr val="bg1"/>
          </a:solidFill>
        </p:spPr>
        <p:txBody>
          <a:bodyPr anchor="ctr" anchorCtr="0">
            <a:noAutofit/>
          </a:bodyPr>
          <a:lstStyle>
            <a:lvl1pPr marL="0" indent="0">
              <a:buNone/>
              <a:defRPr sz="1200" baseline="0"/>
            </a:lvl1pPr>
            <a:lvl2pPr marL="457200" indent="0">
              <a:buNone/>
              <a:defRPr sz="1200" baseline="0"/>
            </a:lvl2pPr>
            <a:lvl3pPr marL="914400" indent="0">
              <a:buNone/>
              <a:defRPr sz="1200" baseline="0"/>
            </a:lvl3pPr>
            <a:lvl4pPr marL="1371600" indent="0">
              <a:buNone/>
              <a:defRPr sz="1200" baseline="0"/>
            </a:lvl4pPr>
            <a:lvl5pPr marL="1828800" indent="0">
              <a:buNone/>
              <a:defRPr sz="1200" baseline="0"/>
            </a:lvl5pPr>
          </a:lstStyle>
          <a:p>
            <a:pPr lvl="0"/>
            <a:r>
              <a:rPr lang="fi-FI"/>
              <a:t>Lisää teksti</a:t>
            </a:r>
            <a:endParaRPr lang="en-GB"/>
          </a:p>
        </p:txBody>
      </p:sp>
      <p:sp>
        <p:nvSpPr>
          <p:cNvPr id="48" name="Sisällön paikkamerkki 4">
            <a:extLst>
              <a:ext uri="{FF2B5EF4-FFF2-40B4-BE49-F238E27FC236}">
                <a16:creationId xmlns:a16="http://schemas.microsoft.com/office/drawing/2014/main" id="{548E055F-AD11-934D-9399-ADF519A1B7F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100167" y="2178820"/>
            <a:ext cx="1432800" cy="1234800"/>
          </a:xfrm>
          <a:prstGeom prst="hexagon">
            <a:avLst/>
          </a:prstGeom>
          <a:solidFill>
            <a:schemeClr val="bg1"/>
          </a:solidFill>
        </p:spPr>
        <p:txBody>
          <a:bodyPr anchor="ctr" anchorCtr="0">
            <a:noAutofit/>
          </a:bodyPr>
          <a:lstStyle>
            <a:lvl1pPr marL="0" indent="0">
              <a:buNone/>
              <a:defRPr sz="1200" baseline="0"/>
            </a:lvl1pPr>
            <a:lvl2pPr marL="457200" indent="0">
              <a:buNone/>
              <a:defRPr sz="1200" baseline="0"/>
            </a:lvl2pPr>
            <a:lvl3pPr marL="914400" indent="0">
              <a:buNone/>
              <a:defRPr sz="1200" baseline="0"/>
            </a:lvl3pPr>
            <a:lvl4pPr marL="1371600" indent="0">
              <a:buNone/>
              <a:defRPr sz="1200" baseline="0"/>
            </a:lvl4pPr>
            <a:lvl5pPr marL="1828800" indent="0">
              <a:buNone/>
              <a:defRPr sz="1200" baseline="0"/>
            </a:lvl5pPr>
          </a:lstStyle>
          <a:p>
            <a:pPr lvl="0"/>
            <a:r>
              <a:rPr lang="fi-FI"/>
              <a:t>Lisää teksti</a:t>
            </a:r>
            <a:endParaRPr lang="en-GB"/>
          </a:p>
        </p:txBody>
      </p:sp>
      <p:sp>
        <p:nvSpPr>
          <p:cNvPr id="49" name="Sisällön paikkamerkki 4">
            <a:extLst>
              <a:ext uri="{FF2B5EF4-FFF2-40B4-BE49-F238E27FC236}">
                <a16:creationId xmlns:a16="http://schemas.microsoft.com/office/drawing/2014/main" id="{A373A11F-C4FA-274C-AB51-646C2B3876A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37946" y="1543389"/>
            <a:ext cx="1432800" cy="1234800"/>
          </a:xfrm>
          <a:prstGeom prst="hexagon">
            <a:avLst/>
          </a:prstGeom>
          <a:solidFill>
            <a:schemeClr val="bg1"/>
          </a:solidFill>
        </p:spPr>
        <p:txBody>
          <a:bodyPr anchor="ctr" anchorCtr="0">
            <a:noAutofit/>
          </a:bodyPr>
          <a:lstStyle>
            <a:lvl1pPr marL="0" indent="0">
              <a:buNone/>
              <a:defRPr sz="1200" baseline="0"/>
            </a:lvl1pPr>
            <a:lvl2pPr marL="457200" indent="0">
              <a:buNone/>
              <a:defRPr sz="1200" baseline="0"/>
            </a:lvl2pPr>
            <a:lvl3pPr marL="914400" indent="0">
              <a:buNone/>
              <a:defRPr sz="1200" baseline="0"/>
            </a:lvl3pPr>
            <a:lvl4pPr marL="1371600" indent="0">
              <a:buNone/>
              <a:defRPr sz="1200" baseline="0"/>
            </a:lvl4pPr>
            <a:lvl5pPr marL="1828800" indent="0">
              <a:buNone/>
              <a:defRPr sz="1200" baseline="0"/>
            </a:lvl5pPr>
          </a:lstStyle>
          <a:p>
            <a:pPr lvl="0"/>
            <a:r>
              <a:rPr lang="fi-FI"/>
              <a:t>Lisää teksti</a:t>
            </a:r>
            <a:endParaRPr lang="en-GB"/>
          </a:p>
        </p:txBody>
      </p:sp>
      <p:sp>
        <p:nvSpPr>
          <p:cNvPr id="50" name="Sisällön paikkamerkki 4">
            <a:extLst>
              <a:ext uri="{FF2B5EF4-FFF2-40B4-BE49-F238E27FC236}">
                <a16:creationId xmlns:a16="http://schemas.microsoft.com/office/drawing/2014/main" id="{A264C3CF-D15E-D64D-A708-DAC64032949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375725" y="908050"/>
            <a:ext cx="1432800" cy="1234800"/>
          </a:xfrm>
          <a:prstGeom prst="hexagon">
            <a:avLst/>
          </a:prstGeom>
          <a:solidFill>
            <a:schemeClr val="bg1"/>
          </a:solidFill>
        </p:spPr>
        <p:txBody>
          <a:bodyPr anchor="ctr" anchorCtr="0">
            <a:noAutofit/>
          </a:bodyPr>
          <a:lstStyle>
            <a:lvl1pPr marL="0" indent="0">
              <a:buNone/>
              <a:defRPr sz="1200" baseline="0"/>
            </a:lvl1pPr>
            <a:lvl2pPr marL="457200" indent="0">
              <a:buNone/>
              <a:defRPr sz="1200" baseline="0"/>
            </a:lvl2pPr>
            <a:lvl3pPr marL="914400" indent="0">
              <a:buNone/>
              <a:defRPr sz="1200" baseline="0"/>
            </a:lvl3pPr>
            <a:lvl4pPr marL="1371600" indent="0">
              <a:buNone/>
              <a:defRPr sz="1200" baseline="0"/>
            </a:lvl4pPr>
            <a:lvl5pPr marL="1828800" indent="0">
              <a:buNone/>
              <a:defRPr sz="1200" baseline="0"/>
            </a:lvl5pPr>
          </a:lstStyle>
          <a:p>
            <a:pPr lvl="0"/>
            <a:r>
              <a:rPr lang="fi-FI"/>
              <a:t>Lisää teksti</a:t>
            </a:r>
            <a:endParaRPr lang="en-GB"/>
          </a:p>
        </p:txBody>
      </p:sp>
      <p:sp>
        <p:nvSpPr>
          <p:cNvPr id="51" name="Sisällön paikkamerkki 4">
            <a:extLst>
              <a:ext uri="{FF2B5EF4-FFF2-40B4-BE49-F238E27FC236}">
                <a16:creationId xmlns:a16="http://schemas.microsoft.com/office/drawing/2014/main" id="{DE0056DB-1FFD-DD44-B34B-243D610949A4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100167" y="3434272"/>
            <a:ext cx="1432800" cy="1234800"/>
          </a:xfrm>
          <a:prstGeom prst="hexagon">
            <a:avLst/>
          </a:prstGeom>
          <a:solidFill>
            <a:schemeClr val="bg1"/>
          </a:solidFill>
        </p:spPr>
        <p:txBody>
          <a:bodyPr anchor="ctr" anchorCtr="0">
            <a:noAutofit/>
          </a:bodyPr>
          <a:lstStyle>
            <a:lvl1pPr marL="0" indent="0">
              <a:buNone/>
              <a:defRPr sz="1200" baseline="0"/>
            </a:lvl1pPr>
            <a:lvl2pPr marL="457200" indent="0">
              <a:buNone/>
              <a:defRPr sz="1200" baseline="0"/>
            </a:lvl2pPr>
            <a:lvl3pPr marL="914400" indent="0">
              <a:buNone/>
              <a:defRPr sz="1200" baseline="0"/>
            </a:lvl3pPr>
            <a:lvl4pPr marL="1371600" indent="0">
              <a:buNone/>
              <a:defRPr sz="1200" baseline="0"/>
            </a:lvl4pPr>
            <a:lvl5pPr marL="1828800" indent="0">
              <a:buNone/>
              <a:defRPr sz="1200" baseline="0"/>
            </a:lvl5pPr>
          </a:lstStyle>
          <a:p>
            <a:pPr lvl="0"/>
            <a:r>
              <a:rPr lang="fi-FI"/>
              <a:t>Lisää teksti</a:t>
            </a:r>
            <a:endParaRPr lang="en-GB"/>
          </a:p>
        </p:txBody>
      </p:sp>
      <p:sp>
        <p:nvSpPr>
          <p:cNvPr id="52" name="Sisällön paikkamerkki 4">
            <a:extLst>
              <a:ext uri="{FF2B5EF4-FFF2-40B4-BE49-F238E27FC236}">
                <a16:creationId xmlns:a16="http://schemas.microsoft.com/office/drawing/2014/main" id="{5F92DCB9-0EC2-A146-A904-89B1DC2BA666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237946" y="4061953"/>
            <a:ext cx="1432800" cy="1234800"/>
          </a:xfrm>
          <a:prstGeom prst="hexagon">
            <a:avLst/>
          </a:prstGeom>
          <a:solidFill>
            <a:schemeClr val="bg1"/>
          </a:solidFill>
        </p:spPr>
        <p:txBody>
          <a:bodyPr anchor="ctr" anchorCtr="0">
            <a:noAutofit/>
          </a:bodyPr>
          <a:lstStyle>
            <a:lvl1pPr marL="0" indent="0">
              <a:buNone/>
              <a:defRPr sz="1200" baseline="0"/>
            </a:lvl1pPr>
            <a:lvl2pPr marL="457200" indent="0">
              <a:buNone/>
              <a:defRPr sz="1200" baseline="0"/>
            </a:lvl2pPr>
            <a:lvl3pPr marL="914400" indent="0">
              <a:buNone/>
              <a:defRPr sz="1200" baseline="0"/>
            </a:lvl3pPr>
            <a:lvl4pPr marL="1371600" indent="0">
              <a:buNone/>
              <a:defRPr sz="1200" baseline="0"/>
            </a:lvl4pPr>
            <a:lvl5pPr marL="1828800" indent="0">
              <a:buNone/>
              <a:defRPr sz="1200" baseline="0"/>
            </a:lvl5pPr>
          </a:lstStyle>
          <a:p>
            <a:pPr lvl="0"/>
            <a:r>
              <a:rPr lang="fi-FI"/>
              <a:t>Lisää teksti</a:t>
            </a:r>
            <a:endParaRPr lang="en-GB"/>
          </a:p>
        </p:txBody>
      </p:sp>
      <p:sp>
        <p:nvSpPr>
          <p:cNvPr id="53" name="Sisällön paikkamerkki 4">
            <a:extLst>
              <a:ext uri="{FF2B5EF4-FFF2-40B4-BE49-F238E27FC236}">
                <a16:creationId xmlns:a16="http://schemas.microsoft.com/office/drawing/2014/main" id="{FF45D60F-3921-1A47-ABD3-E32BD4846E8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375725" y="4689635"/>
            <a:ext cx="1432800" cy="1234800"/>
          </a:xfrm>
          <a:prstGeom prst="hexagon">
            <a:avLst/>
          </a:prstGeom>
          <a:solidFill>
            <a:schemeClr val="bg1"/>
          </a:solidFill>
        </p:spPr>
        <p:txBody>
          <a:bodyPr anchor="ctr" anchorCtr="0">
            <a:noAutofit/>
          </a:bodyPr>
          <a:lstStyle>
            <a:lvl1pPr marL="0" indent="0">
              <a:buNone/>
              <a:defRPr sz="1200" baseline="0"/>
            </a:lvl1pPr>
            <a:lvl2pPr marL="457200" indent="0">
              <a:buNone/>
              <a:defRPr sz="1200" baseline="0"/>
            </a:lvl2pPr>
            <a:lvl3pPr marL="914400" indent="0">
              <a:buNone/>
              <a:defRPr sz="1200" baseline="0"/>
            </a:lvl3pPr>
            <a:lvl4pPr marL="1371600" indent="0">
              <a:buNone/>
              <a:defRPr sz="1200" baseline="0"/>
            </a:lvl4pPr>
            <a:lvl5pPr marL="1828800" indent="0">
              <a:buNone/>
              <a:defRPr sz="1200" baseline="0"/>
            </a:lvl5pPr>
          </a:lstStyle>
          <a:p>
            <a:pPr lvl="0"/>
            <a:r>
              <a:rPr lang="fi-FI"/>
              <a:t>Lisää teksti</a:t>
            </a:r>
            <a:endParaRPr lang="en-GB"/>
          </a:p>
        </p:txBody>
      </p:sp>
      <p:sp>
        <p:nvSpPr>
          <p:cNvPr id="54" name="Sisällön paikkamerkki 4">
            <a:extLst>
              <a:ext uri="{FF2B5EF4-FFF2-40B4-BE49-F238E27FC236}">
                <a16:creationId xmlns:a16="http://schemas.microsoft.com/office/drawing/2014/main" id="{77752EC0-522B-5D47-B482-1D1BF4BE8508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513504" y="1543389"/>
            <a:ext cx="1432800" cy="1234800"/>
          </a:xfrm>
          <a:prstGeom prst="hexagon">
            <a:avLst/>
          </a:prstGeom>
          <a:solidFill>
            <a:schemeClr val="bg1"/>
          </a:solidFill>
        </p:spPr>
        <p:txBody>
          <a:bodyPr anchor="ctr" anchorCtr="0">
            <a:noAutofit/>
          </a:bodyPr>
          <a:lstStyle>
            <a:lvl1pPr marL="0" indent="0">
              <a:buNone/>
              <a:defRPr sz="1200" baseline="0"/>
            </a:lvl1pPr>
            <a:lvl2pPr marL="457200" indent="0">
              <a:buNone/>
              <a:defRPr sz="1200" baseline="0"/>
            </a:lvl2pPr>
            <a:lvl3pPr marL="914400" indent="0">
              <a:buNone/>
              <a:defRPr sz="1200" baseline="0"/>
            </a:lvl3pPr>
            <a:lvl4pPr marL="1371600" indent="0">
              <a:buNone/>
              <a:defRPr sz="1200" baseline="0"/>
            </a:lvl4pPr>
            <a:lvl5pPr marL="1828800" indent="0">
              <a:buNone/>
              <a:defRPr sz="1200" baseline="0"/>
            </a:lvl5pPr>
          </a:lstStyle>
          <a:p>
            <a:pPr lvl="0"/>
            <a:r>
              <a:rPr lang="fi-FI"/>
              <a:t>Lisää teksti</a:t>
            </a:r>
            <a:endParaRPr lang="en-GB"/>
          </a:p>
        </p:txBody>
      </p:sp>
      <p:sp>
        <p:nvSpPr>
          <p:cNvPr id="55" name="Sisällön paikkamerkki 4">
            <a:extLst>
              <a:ext uri="{FF2B5EF4-FFF2-40B4-BE49-F238E27FC236}">
                <a16:creationId xmlns:a16="http://schemas.microsoft.com/office/drawing/2014/main" id="{ABA15D43-F1A3-2248-985D-BAE1841B1168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6513504" y="4061953"/>
            <a:ext cx="1432800" cy="1234800"/>
          </a:xfrm>
          <a:prstGeom prst="hexagon">
            <a:avLst/>
          </a:prstGeom>
          <a:solidFill>
            <a:schemeClr val="bg1"/>
          </a:solidFill>
        </p:spPr>
        <p:txBody>
          <a:bodyPr anchor="ctr" anchorCtr="0">
            <a:noAutofit/>
          </a:bodyPr>
          <a:lstStyle>
            <a:lvl1pPr marL="0" indent="0">
              <a:buNone/>
              <a:defRPr sz="1200" baseline="0"/>
            </a:lvl1pPr>
            <a:lvl2pPr marL="457200" indent="0">
              <a:buNone/>
              <a:defRPr sz="1200" baseline="0"/>
            </a:lvl2pPr>
            <a:lvl3pPr marL="914400" indent="0">
              <a:buNone/>
              <a:defRPr sz="1200" baseline="0"/>
            </a:lvl3pPr>
            <a:lvl4pPr marL="1371600" indent="0">
              <a:buNone/>
              <a:defRPr sz="1200" baseline="0"/>
            </a:lvl4pPr>
            <a:lvl5pPr marL="1828800" indent="0">
              <a:buNone/>
              <a:defRPr sz="1200" baseline="0"/>
            </a:lvl5pPr>
          </a:lstStyle>
          <a:p>
            <a:pPr lvl="0"/>
            <a:r>
              <a:rPr lang="fi-FI"/>
              <a:t>Lisää teksti</a:t>
            </a:r>
            <a:endParaRPr lang="en-GB"/>
          </a:p>
        </p:txBody>
      </p:sp>
      <p:sp>
        <p:nvSpPr>
          <p:cNvPr id="56" name="Sisällön paikkamerkki 4">
            <a:extLst>
              <a:ext uri="{FF2B5EF4-FFF2-40B4-BE49-F238E27FC236}">
                <a16:creationId xmlns:a16="http://schemas.microsoft.com/office/drawing/2014/main" id="{9D7A4957-44DE-184D-AE9B-D777BEE4C15A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7651283" y="2178820"/>
            <a:ext cx="1432800" cy="1234800"/>
          </a:xfrm>
          <a:prstGeom prst="hexagon">
            <a:avLst/>
          </a:prstGeom>
          <a:solidFill>
            <a:schemeClr val="bg1"/>
          </a:solidFill>
        </p:spPr>
        <p:txBody>
          <a:bodyPr anchor="ctr" anchorCtr="0">
            <a:noAutofit/>
          </a:bodyPr>
          <a:lstStyle>
            <a:lvl1pPr marL="0" indent="0">
              <a:buNone/>
              <a:defRPr sz="1200" baseline="0"/>
            </a:lvl1pPr>
            <a:lvl2pPr marL="457200" indent="0">
              <a:buNone/>
              <a:defRPr sz="1200" baseline="0"/>
            </a:lvl2pPr>
            <a:lvl3pPr marL="914400" indent="0">
              <a:buNone/>
              <a:defRPr sz="1200" baseline="0"/>
            </a:lvl3pPr>
            <a:lvl4pPr marL="1371600" indent="0">
              <a:buNone/>
              <a:defRPr sz="1200" baseline="0"/>
            </a:lvl4pPr>
            <a:lvl5pPr marL="1828800" indent="0">
              <a:buNone/>
              <a:defRPr sz="1200" baseline="0"/>
            </a:lvl5pPr>
          </a:lstStyle>
          <a:p>
            <a:pPr lvl="0"/>
            <a:r>
              <a:rPr lang="fi-FI"/>
              <a:t>Lisää teksti</a:t>
            </a:r>
            <a:endParaRPr lang="en-GB"/>
          </a:p>
        </p:txBody>
      </p:sp>
      <p:sp>
        <p:nvSpPr>
          <p:cNvPr id="57" name="Sisällön paikkamerkki 4">
            <a:extLst>
              <a:ext uri="{FF2B5EF4-FFF2-40B4-BE49-F238E27FC236}">
                <a16:creationId xmlns:a16="http://schemas.microsoft.com/office/drawing/2014/main" id="{827BC8CD-1D2E-8941-A5B1-7F9AE71A3878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651283" y="3434272"/>
            <a:ext cx="1432800" cy="1234800"/>
          </a:xfrm>
          <a:prstGeom prst="hexagon">
            <a:avLst/>
          </a:prstGeom>
          <a:solidFill>
            <a:schemeClr val="bg1"/>
          </a:solidFill>
        </p:spPr>
        <p:txBody>
          <a:bodyPr anchor="ctr" anchorCtr="0">
            <a:noAutofit/>
          </a:bodyPr>
          <a:lstStyle>
            <a:lvl1pPr marL="0" indent="0">
              <a:buNone/>
              <a:defRPr sz="1200" baseline="0"/>
            </a:lvl1pPr>
            <a:lvl2pPr marL="457200" indent="0">
              <a:buNone/>
              <a:defRPr sz="1200" baseline="0"/>
            </a:lvl2pPr>
            <a:lvl3pPr marL="914400" indent="0">
              <a:buNone/>
              <a:defRPr sz="1200" baseline="0"/>
            </a:lvl3pPr>
            <a:lvl4pPr marL="1371600" indent="0">
              <a:buNone/>
              <a:defRPr sz="1200" baseline="0"/>
            </a:lvl4pPr>
            <a:lvl5pPr marL="1828800" indent="0">
              <a:buNone/>
              <a:defRPr sz="1200" baseline="0"/>
            </a:lvl5pPr>
          </a:lstStyle>
          <a:p>
            <a:pPr lvl="0"/>
            <a:r>
              <a:rPr lang="fi-FI"/>
              <a:t>Lisää teksti</a:t>
            </a:r>
            <a:endParaRPr lang="en-GB"/>
          </a:p>
        </p:txBody>
      </p:sp>
      <p:sp>
        <p:nvSpPr>
          <p:cNvPr id="58" name="Sisällön paikkamerkki 4">
            <a:extLst>
              <a:ext uri="{FF2B5EF4-FFF2-40B4-BE49-F238E27FC236}">
                <a16:creationId xmlns:a16="http://schemas.microsoft.com/office/drawing/2014/main" id="{55121E8C-BFE0-BF44-A9B8-C6119214419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789063" y="2811803"/>
            <a:ext cx="1432800" cy="1234800"/>
          </a:xfrm>
          <a:prstGeom prst="hexagon">
            <a:avLst/>
          </a:prstGeom>
          <a:solidFill>
            <a:schemeClr val="bg1"/>
          </a:solidFill>
        </p:spPr>
        <p:txBody>
          <a:bodyPr anchor="ctr" anchorCtr="0">
            <a:noAutofit/>
          </a:bodyPr>
          <a:lstStyle>
            <a:lvl1pPr marL="0" indent="0">
              <a:buNone/>
              <a:defRPr sz="1200" baseline="0"/>
            </a:lvl1pPr>
            <a:lvl2pPr marL="457200" indent="0">
              <a:buNone/>
              <a:defRPr sz="1200" baseline="0"/>
            </a:lvl2pPr>
            <a:lvl3pPr marL="914400" indent="0">
              <a:buNone/>
              <a:defRPr sz="1200" baseline="0"/>
            </a:lvl3pPr>
            <a:lvl4pPr marL="1371600" indent="0">
              <a:buNone/>
              <a:defRPr sz="1200" baseline="0"/>
            </a:lvl4pPr>
            <a:lvl5pPr marL="1828800" indent="0">
              <a:buNone/>
              <a:defRPr sz="1200" baseline="0"/>
            </a:lvl5pPr>
          </a:lstStyle>
          <a:p>
            <a:pPr lvl="0"/>
            <a:r>
              <a:rPr lang="fi-FI"/>
              <a:t>Lisää teksti</a:t>
            </a:r>
            <a:endParaRPr lang="en-GB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C492D776-8C42-9A48-934D-E5BA5CB3775A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532313" y="2778125"/>
            <a:ext cx="3119437" cy="1268413"/>
          </a:xfrm>
        </p:spPr>
        <p:txBody>
          <a:bodyPr anchor="ctr" anchorCtr="0"/>
          <a:lstStyle>
            <a:lvl1pPr marL="0" indent="0" algn="ctr">
              <a:buNone/>
              <a:defRPr b="1" i="0" baseline="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fi-FI"/>
              <a:t>Lisää teksti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5415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alsta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EBCA6F4-A5B9-AF46-9D2D-C2154BB553EF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90563" y="1630363"/>
            <a:ext cx="3564000" cy="4173537"/>
          </a:xfrm>
          <a:solidFill>
            <a:schemeClr val="bg1">
              <a:alpha val="75000"/>
            </a:schemeClr>
          </a:solidFill>
        </p:spPr>
        <p:txBody>
          <a:bodyPr lIns="360000" rIns="360000" anchor="ctr" anchorCtr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fi-FI"/>
              <a:t>Lisää teksti</a:t>
            </a:r>
            <a:endParaRPr lang="en-GB"/>
          </a:p>
        </p:txBody>
      </p:sp>
      <p:sp>
        <p:nvSpPr>
          <p:cNvPr id="26" name="Sisällön paikkamerkki 3">
            <a:extLst>
              <a:ext uri="{FF2B5EF4-FFF2-40B4-BE49-F238E27FC236}">
                <a16:creationId xmlns:a16="http://schemas.microsoft.com/office/drawing/2014/main" id="{2E638854-44FC-7D44-A6D1-8BA5F4A31B31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21443" y="1630363"/>
            <a:ext cx="3564000" cy="4173537"/>
          </a:xfrm>
          <a:solidFill>
            <a:schemeClr val="bg1">
              <a:alpha val="75000"/>
            </a:schemeClr>
          </a:solidFill>
        </p:spPr>
        <p:txBody>
          <a:bodyPr lIns="360000" rIns="360000" anchor="ctr" anchorCtr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fi-FI"/>
              <a:t>Lisää teksti</a:t>
            </a:r>
            <a:endParaRPr lang="en-GB"/>
          </a:p>
        </p:txBody>
      </p:sp>
      <p:sp>
        <p:nvSpPr>
          <p:cNvPr id="27" name="Sisällön paikkamerkki 3">
            <a:extLst>
              <a:ext uri="{FF2B5EF4-FFF2-40B4-BE49-F238E27FC236}">
                <a16:creationId xmlns:a16="http://schemas.microsoft.com/office/drawing/2014/main" id="{D914C708-DFA2-3949-8C29-FD317CE8F661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7952322" y="1630363"/>
            <a:ext cx="3564000" cy="4173537"/>
          </a:xfrm>
          <a:solidFill>
            <a:schemeClr val="bg1">
              <a:alpha val="75000"/>
            </a:schemeClr>
          </a:solidFill>
        </p:spPr>
        <p:txBody>
          <a:bodyPr lIns="360000" rIns="360000" anchor="ctr" anchorCtr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fi-FI"/>
              <a:t>Lisää teksti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84D8F-D7C2-4C54-9A9D-F8E65AF040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825" y="365124"/>
            <a:ext cx="10801188" cy="1440000"/>
          </a:xfrm>
        </p:spPr>
        <p:txBody>
          <a:bodyPr>
            <a:normAutofit/>
          </a:bodyPr>
          <a:lstStyle>
            <a:lvl1pPr>
              <a:defRPr sz="3200" b="1" cap="all" baseline="0"/>
            </a:lvl1pPr>
          </a:lstStyle>
          <a:p>
            <a:r>
              <a:rPr lang="en-US" err="1"/>
              <a:t>Otsikko</a:t>
            </a:r>
            <a:r>
              <a:rPr lang="en-US"/>
              <a:t> </a:t>
            </a:r>
            <a:r>
              <a:rPr lang="en-US" err="1"/>
              <a:t>tähän</a:t>
            </a:r>
            <a:endParaRPr lang="fi-FI"/>
          </a:p>
        </p:txBody>
      </p:sp>
      <p:sp>
        <p:nvSpPr>
          <p:cNvPr id="16" name="Päivämäärän paikkamerkki 5">
            <a:extLst>
              <a:ext uri="{FF2B5EF4-FFF2-40B4-BE49-F238E27FC236}">
                <a16:creationId xmlns:a16="http://schemas.microsoft.com/office/drawing/2014/main" id="{3E8F97E1-265D-4946-880F-4C4A7D2C6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76495" y="316958"/>
            <a:ext cx="812620" cy="1080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DC4BED2F-CFB4-FF49-813D-E2ABEEB7E901}" type="datetime1">
              <a:rPr lang="fi-FI" smtClean="0"/>
              <a:t>4.12.2024</a:t>
            </a:fld>
            <a:endParaRPr lang="fi-FI"/>
          </a:p>
        </p:txBody>
      </p:sp>
      <p:sp>
        <p:nvSpPr>
          <p:cNvPr id="17" name="Alatunnisteen paikkamerkki 6">
            <a:extLst>
              <a:ext uri="{FF2B5EF4-FFF2-40B4-BE49-F238E27FC236}">
                <a16:creationId xmlns:a16="http://schemas.microsoft.com/office/drawing/2014/main" id="{50D9119C-AB69-FA4D-B7E9-024124CEA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4646" y="319931"/>
            <a:ext cx="3799237" cy="108000"/>
          </a:xfrm>
          <a:prstGeom prst="rect">
            <a:avLst/>
          </a:prstGeom>
        </p:spPr>
        <p:txBody>
          <a:bodyPr anchor="ctr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fi-FI"/>
              <a:t>WORLD IDEAS IN HEALTH</a:t>
            </a:r>
          </a:p>
        </p:txBody>
      </p:sp>
      <p:sp>
        <p:nvSpPr>
          <p:cNvPr id="18" name="Dian numeron paikkamerkki 7">
            <a:extLst>
              <a:ext uri="{FF2B5EF4-FFF2-40B4-BE49-F238E27FC236}">
                <a16:creationId xmlns:a16="http://schemas.microsoft.com/office/drawing/2014/main" id="{42D65717-C929-114F-B2CC-0A8E5884D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1727" y="316957"/>
            <a:ext cx="516680" cy="1080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EC5EB0C6-1A45-4C71-BA82-57E64F836A3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9" name="Kuva 18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4879C72-D4C1-614B-AC32-CF40A1366D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5660" y="295950"/>
            <a:ext cx="863868" cy="16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2016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alsta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3">
            <a:extLst>
              <a:ext uri="{FF2B5EF4-FFF2-40B4-BE49-F238E27FC236}">
                <a16:creationId xmlns:a16="http://schemas.microsoft.com/office/drawing/2014/main" id="{11901200-2C0D-9945-B08E-FB5A36BBFCAA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690563" y="1630363"/>
            <a:ext cx="2646000" cy="4173537"/>
          </a:xfrm>
          <a:solidFill>
            <a:schemeClr val="bg1">
              <a:alpha val="75000"/>
            </a:schemeClr>
          </a:solidFill>
        </p:spPr>
        <p:txBody>
          <a:bodyPr lIns="360000" rIns="360000" anchor="ctr" anchorCtr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fi-FI"/>
              <a:t>Lisää teksti</a:t>
            </a:r>
            <a:endParaRPr lang="en-GB"/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C57C86DF-B27D-1647-B8BE-06C75ACEACF1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3417149" y="1630363"/>
            <a:ext cx="2646000" cy="4173537"/>
          </a:xfrm>
          <a:solidFill>
            <a:schemeClr val="bg1">
              <a:alpha val="75000"/>
            </a:schemeClr>
          </a:solidFill>
        </p:spPr>
        <p:txBody>
          <a:bodyPr lIns="360000" rIns="360000" anchor="ctr" anchorCtr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fi-FI"/>
              <a:t>Lisää teksti</a:t>
            </a:r>
            <a:endParaRPr lang="en-GB"/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3FD41775-2A27-7742-B478-5B8C9FB444EF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6143735" y="1630363"/>
            <a:ext cx="2646000" cy="4173537"/>
          </a:xfrm>
          <a:solidFill>
            <a:schemeClr val="bg1">
              <a:alpha val="75000"/>
            </a:schemeClr>
          </a:solidFill>
        </p:spPr>
        <p:txBody>
          <a:bodyPr lIns="360000" rIns="360000" anchor="ctr" anchorCtr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fi-FI"/>
              <a:t>Lisää teksti</a:t>
            </a:r>
            <a:endParaRPr lang="en-GB"/>
          </a:p>
        </p:txBody>
      </p: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E7B70C56-5BB5-7D46-A22B-DAE829C0B2A5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8870322" y="1630363"/>
            <a:ext cx="2646000" cy="4173537"/>
          </a:xfrm>
          <a:solidFill>
            <a:schemeClr val="bg1">
              <a:alpha val="75000"/>
            </a:schemeClr>
          </a:solidFill>
        </p:spPr>
        <p:txBody>
          <a:bodyPr lIns="360000" rIns="360000" anchor="ctr" anchorCtr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fi-FI"/>
              <a:t>Lisää teksti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84D8F-D7C2-4C54-9A9D-F8E65AF040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825" y="365124"/>
            <a:ext cx="10801188" cy="1440000"/>
          </a:xfrm>
        </p:spPr>
        <p:txBody>
          <a:bodyPr>
            <a:normAutofit/>
          </a:bodyPr>
          <a:lstStyle>
            <a:lvl1pPr>
              <a:defRPr sz="3200" b="1" cap="all" baseline="0"/>
            </a:lvl1pPr>
          </a:lstStyle>
          <a:p>
            <a:r>
              <a:rPr lang="en-US" err="1"/>
              <a:t>Otsikko</a:t>
            </a:r>
            <a:r>
              <a:rPr lang="en-US"/>
              <a:t> </a:t>
            </a:r>
            <a:r>
              <a:rPr lang="en-US" err="1"/>
              <a:t>tähän</a:t>
            </a:r>
            <a:endParaRPr lang="fi-FI"/>
          </a:p>
        </p:txBody>
      </p:sp>
      <p:sp>
        <p:nvSpPr>
          <p:cNvPr id="16" name="Päivämäärän paikkamerkki 5">
            <a:extLst>
              <a:ext uri="{FF2B5EF4-FFF2-40B4-BE49-F238E27FC236}">
                <a16:creationId xmlns:a16="http://schemas.microsoft.com/office/drawing/2014/main" id="{3E8F97E1-265D-4946-880F-4C4A7D2C6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76495" y="316958"/>
            <a:ext cx="812620" cy="1080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DC4BED2F-CFB4-FF49-813D-E2ABEEB7E901}" type="datetime1">
              <a:rPr lang="fi-FI" smtClean="0"/>
              <a:t>4.12.2024</a:t>
            </a:fld>
            <a:endParaRPr lang="fi-FI"/>
          </a:p>
        </p:txBody>
      </p:sp>
      <p:sp>
        <p:nvSpPr>
          <p:cNvPr id="17" name="Alatunnisteen paikkamerkki 6">
            <a:extLst>
              <a:ext uri="{FF2B5EF4-FFF2-40B4-BE49-F238E27FC236}">
                <a16:creationId xmlns:a16="http://schemas.microsoft.com/office/drawing/2014/main" id="{50D9119C-AB69-FA4D-B7E9-024124CEA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4646" y="319931"/>
            <a:ext cx="3799237" cy="108000"/>
          </a:xfrm>
          <a:prstGeom prst="rect">
            <a:avLst/>
          </a:prstGeom>
        </p:spPr>
        <p:txBody>
          <a:bodyPr anchor="ctr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fi-FI"/>
              <a:t>WORLD IDEAS IN HEALTH</a:t>
            </a:r>
          </a:p>
        </p:txBody>
      </p:sp>
      <p:sp>
        <p:nvSpPr>
          <p:cNvPr id="18" name="Dian numeron paikkamerkki 7">
            <a:extLst>
              <a:ext uri="{FF2B5EF4-FFF2-40B4-BE49-F238E27FC236}">
                <a16:creationId xmlns:a16="http://schemas.microsoft.com/office/drawing/2014/main" id="{42D65717-C929-114F-B2CC-0A8E5884D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1727" y="316957"/>
            <a:ext cx="516680" cy="1080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EC5EB0C6-1A45-4C71-BA82-57E64F836A3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9" name="Kuva 18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4879C72-D4C1-614B-AC32-CF40A1366D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5660" y="295950"/>
            <a:ext cx="863868" cy="16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1656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palsta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isällön paikkamerkki 3">
            <a:extLst>
              <a:ext uri="{FF2B5EF4-FFF2-40B4-BE49-F238E27FC236}">
                <a16:creationId xmlns:a16="http://schemas.microsoft.com/office/drawing/2014/main" id="{4C2638A5-8B98-3F49-8244-A3E1E44BB150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690562" y="1630363"/>
            <a:ext cx="2106000" cy="4173537"/>
          </a:xfrm>
          <a:solidFill>
            <a:schemeClr val="bg1">
              <a:alpha val="75000"/>
            </a:schemeClr>
          </a:solidFill>
        </p:spPr>
        <p:txBody>
          <a:bodyPr lIns="360000" rIns="360000" anchor="ctr" anchorCtr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fi-FI"/>
              <a:t>Lisää teksti</a:t>
            </a:r>
            <a:endParaRPr lang="en-GB"/>
          </a:p>
        </p:txBody>
      </p:sp>
      <p:sp>
        <p:nvSpPr>
          <p:cNvPr id="22" name="Sisällön paikkamerkki 3">
            <a:extLst>
              <a:ext uri="{FF2B5EF4-FFF2-40B4-BE49-F238E27FC236}">
                <a16:creationId xmlns:a16="http://schemas.microsoft.com/office/drawing/2014/main" id="{4455F3ED-3758-B44A-A18C-0F329DE49DB7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2871392" y="1630363"/>
            <a:ext cx="2106000" cy="4173537"/>
          </a:xfrm>
          <a:solidFill>
            <a:schemeClr val="bg1">
              <a:alpha val="75000"/>
            </a:schemeClr>
          </a:solidFill>
        </p:spPr>
        <p:txBody>
          <a:bodyPr lIns="360000" rIns="360000" anchor="ctr" anchorCtr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fi-FI"/>
              <a:t>Lisää teksti</a:t>
            </a:r>
            <a:endParaRPr lang="en-GB"/>
          </a:p>
        </p:txBody>
      </p:sp>
      <p:sp>
        <p:nvSpPr>
          <p:cNvPr id="23" name="Sisällön paikkamerkki 3">
            <a:extLst>
              <a:ext uri="{FF2B5EF4-FFF2-40B4-BE49-F238E27FC236}">
                <a16:creationId xmlns:a16="http://schemas.microsoft.com/office/drawing/2014/main" id="{14D0346F-BC42-0F4E-BA4A-5C517E703CB6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5052222" y="1630363"/>
            <a:ext cx="2106000" cy="4173537"/>
          </a:xfrm>
          <a:solidFill>
            <a:schemeClr val="bg1">
              <a:alpha val="75000"/>
            </a:schemeClr>
          </a:solidFill>
        </p:spPr>
        <p:txBody>
          <a:bodyPr lIns="360000" rIns="360000" anchor="ctr" anchorCtr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fi-FI"/>
              <a:t>Lisää teksti</a:t>
            </a:r>
            <a:endParaRPr lang="en-GB"/>
          </a:p>
        </p:txBody>
      </p:sp>
      <p:sp>
        <p:nvSpPr>
          <p:cNvPr id="24" name="Sisällön paikkamerkki 3">
            <a:extLst>
              <a:ext uri="{FF2B5EF4-FFF2-40B4-BE49-F238E27FC236}">
                <a16:creationId xmlns:a16="http://schemas.microsoft.com/office/drawing/2014/main" id="{6FA55DBF-3FC0-A24B-8BB1-9184CC574110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7233052" y="1630363"/>
            <a:ext cx="2106000" cy="4173537"/>
          </a:xfrm>
          <a:solidFill>
            <a:schemeClr val="bg1">
              <a:alpha val="75000"/>
            </a:schemeClr>
          </a:solidFill>
        </p:spPr>
        <p:txBody>
          <a:bodyPr lIns="360000" rIns="360000" anchor="ctr" anchorCtr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fi-FI"/>
              <a:t>Lisää teksti</a:t>
            </a:r>
            <a:endParaRPr lang="en-GB"/>
          </a:p>
        </p:txBody>
      </p:sp>
      <p:sp>
        <p:nvSpPr>
          <p:cNvPr id="25" name="Sisällön paikkamerkki 3">
            <a:extLst>
              <a:ext uri="{FF2B5EF4-FFF2-40B4-BE49-F238E27FC236}">
                <a16:creationId xmlns:a16="http://schemas.microsoft.com/office/drawing/2014/main" id="{504CB84F-E22E-7847-A180-4BAB384D5094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9413883" y="1630363"/>
            <a:ext cx="2106000" cy="4173537"/>
          </a:xfrm>
          <a:solidFill>
            <a:schemeClr val="bg1">
              <a:alpha val="75000"/>
            </a:schemeClr>
          </a:solidFill>
        </p:spPr>
        <p:txBody>
          <a:bodyPr lIns="360000" rIns="360000" anchor="ctr" anchorCtr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fi-FI"/>
              <a:t>Lisää teksti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84D8F-D7C2-4C54-9A9D-F8E65AF040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825" y="365124"/>
            <a:ext cx="10801188" cy="1440000"/>
          </a:xfrm>
        </p:spPr>
        <p:txBody>
          <a:bodyPr>
            <a:normAutofit/>
          </a:bodyPr>
          <a:lstStyle>
            <a:lvl1pPr>
              <a:defRPr sz="3200" b="1" cap="all" baseline="0"/>
            </a:lvl1pPr>
          </a:lstStyle>
          <a:p>
            <a:r>
              <a:rPr lang="en-US" err="1"/>
              <a:t>Otsikko</a:t>
            </a:r>
            <a:r>
              <a:rPr lang="en-US"/>
              <a:t> </a:t>
            </a:r>
            <a:r>
              <a:rPr lang="en-US" err="1"/>
              <a:t>tähän</a:t>
            </a:r>
            <a:endParaRPr lang="fi-FI"/>
          </a:p>
        </p:txBody>
      </p:sp>
      <p:sp>
        <p:nvSpPr>
          <p:cNvPr id="16" name="Päivämäärän paikkamerkki 5">
            <a:extLst>
              <a:ext uri="{FF2B5EF4-FFF2-40B4-BE49-F238E27FC236}">
                <a16:creationId xmlns:a16="http://schemas.microsoft.com/office/drawing/2014/main" id="{3E8F97E1-265D-4946-880F-4C4A7D2C6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76495" y="316958"/>
            <a:ext cx="812620" cy="1080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DC4BED2F-CFB4-FF49-813D-E2ABEEB7E901}" type="datetime1">
              <a:rPr lang="fi-FI" smtClean="0"/>
              <a:t>4.12.2024</a:t>
            </a:fld>
            <a:endParaRPr lang="fi-FI"/>
          </a:p>
        </p:txBody>
      </p:sp>
      <p:sp>
        <p:nvSpPr>
          <p:cNvPr id="17" name="Alatunnisteen paikkamerkki 6">
            <a:extLst>
              <a:ext uri="{FF2B5EF4-FFF2-40B4-BE49-F238E27FC236}">
                <a16:creationId xmlns:a16="http://schemas.microsoft.com/office/drawing/2014/main" id="{50D9119C-AB69-FA4D-B7E9-024124CEA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4646" y="319931"/>
            <a:ext cx="3799237" cy="108000"/>
          </a:xfrm>
          <a:prstGeom prst="rect">
            <a:avLst/>
          </a:prstGeom>
        </p:spPr>
        <p:txBody>
          <a:bodyPr anchor="ctr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fi-FI"/>
              <a:t>WORLD IDEAS IN HEALTH</a:t>
            </a:r>
          </a:p>
        </p:txBody>
      </p:sp>
      <p:sp>
        <p:nvSpPr>
          <p:cNvPr id="18" name="Dian numeron paikkamerkki 7">
            <a:extLst>
              <a:ext uri="{FF2B5EF4-FFF2-40B4-BE49-F238E27FC236}">
                <a16:creationId xmlns:a16="http://schemas.microsoft.com/office/drawing/2014/main" id="{42D65717-C929-114F-B2CC-0A8E5884D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1727" y="316957"/>
            <a:ext cx="516680" cy="1080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EC5EB0C6-1A45-4C71-BA82-57E64F836A3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9" name="Kuva 18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4879C72-D4C1-614B-AC32-CF40A1366D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5660" y="295950"/>
            <a:ext cx="863868" cy="16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8967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laatikko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EBCA6F4-A5B9-AF46-9D2D-C2154BB553EF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90563" y="1630364"/>
            <a:ext cx="3564000" cy="2058128"/>
          </a:xfrm>
          <a:solidFill>
            <a:schemeClr val="bg1">
              <a:alpha val="75000"/>
            </a:schemeClr>
          </a:solidFill>
        </p:spPr>
        <p:txBody>
          <a:bodyPr lIns="360000" rIns="360000" anchor="ctr" anchorCtr="0">
            <a:noAutofit/>
          </a:bodyPr>
          <a:lstStyle>
            <a:lvl1pPr marL="0" indent="0" algn="ctr"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fi-FI"/>
              <a:t>Lisää teksti</a:t>
            </a:r>
            <a:endParaRPr lang="en-GB"/>
          </a:p>
        </p:txBody>
      </p:sp>
      <p:sp>
        <p:nvSpPr>
          <p:cNvPr id="26" name="Sisällön paikkamerkki 3">
            <a:extLst>
              <a:ext uri="{FF2B5EF4-FFF2-40B4-BE49-F238E27FC236}">
                <a16:creationId xmlns:a16="http://schemas.microsoft.com/office/drawing/2014/main" id="{2E638854-44FC-7D44-A6D1-8BA5F4A31B31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21442" y="1630364"/>
            <a:ext cx="3564000" cy="2058128"/>
          </a:xfrm>
          <a:solidFill>
            <a:schemeClr val="bg1">
              <a:alpha val="75000"/>
            </a:schemeClr>
          </a:solidFill>
        </p:spPr>
        <p:txBody>
          <a:bodyPr lIns="360000" rIns="360000" anchor="ctr" anchorCtr="0">
            <a:noAutofit/>
          </a:bodyPr>
          <a:lstStyle>
            <a:lvl1pPr marL="0" indent="0" algn="ctr"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fi-FI"/>
              <a:t>Lisää teksti</a:t>
            </a:r>
            <a:endParaRPr lang="en-GB"/>
          </a:p>
        </p:txBody>
      </p:sp>
      <p:sp>
        <p:nvSpPr>
          <p:cNvPr id="27" name="Sisällön paikkamerkki 3">
            <a:extLst>
              <a:ext uri="{FF2B5EF4-FFF2-40B4-BE49-F238E27FC236}">
                <a16:creationId xmlns:a16="http://schemas.microsoft.com/office/drawing/2014/main" id="{D914C708-DFA2-3949-8C29-FD317CE8F661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7952322" y="1630364"/>
            <a:ext cx="3564000" cy="2058128"/>
          </a:xfrm>
          <a:solidFill>
            <a:schemeClr val="bg1">
              <a:alpha val="75000"/>
            </a:schemeClr>
          </a:solidFill>
        </p:spPr>
        <p:txBody>
          <a:bodyPr lIns="360000" rIns="360000" anchor="ctr" anchorCtr="0">
            <a:noAutofit/>
          </a:bodyPr>
          <a:lstStyle>
            <a:lvl1pPr marL="0" indent="0" algn="ctr"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fi-FI"/>
              <a:t>Lisää teksti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84D8F-D7C2-4C54-9A9D-F8E65AF040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825" y="365124"/>
            <a:ext cx="10801188" cy="1440000"/>
          </a:xfrm>
        </p:spPr>
        <p:txBody>
          <a:bodyPr>
            <a:normAutofit/>
          </a:bodyPr>
          <a:lstStyle>
            <a:lvl1pPr>
              <a:defRPr sz="3200" b="1" cap="all" baseline="0"/>
            </a:lvl1pPr>
          </a:lstStyle>
          <a:p>
            <a:r>
              <a:rPr lang="en-US" err="1"/>
              <a:t>Otsikko</a:t>
            </a:r>
            <a:r>
              <a:rPr lang="en-US"/>
              <a:t> </a:t>
            </a:r>
            <a:r>
              <a:rPr lang="en-US" err="1"/>
              <a:t>tähän</a:t>
            </a:r>
            <a:endParaRPr lang="fi-FI"/>
          </a:p>
        </p:txBody>
      </p:sp>
      <p:sp>
        <p:nvSpPr>
          <p:cNvPr id="16" name="Päivämäärän paikkamerkki 5">
            <a:extLst>
              <a:ext uri="{FF2B5EF4-FFF2-40B4-BE49-F238E27FC236}">
                <a16:creationId xmlns:a16="http://schemas.microsoft.com/office/drawing/2014/main" id="{3E8F97E1-265D-4946-880F-4C4A7D2C6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76495" y="316958"/>
            <a:ext cx="812620" cy="1080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DC4BED2F-CFB4-FF49-813D-E2ABEEB7E901}" type="datetime1">
              <a:rPr lang="fi-FI" smtClean="0"/>
              <a:t>4.12.2024</a:t>
            </a:fld>
            <a:endParaRPr lang="fi-FI"/>
          </a:p>
        </p:txBody>
      </p:sp>
      <p:sp>
        <p:nvSpPr>
          <p:cNvPr id="17" name="Alatunnisteen paikkamerkki 6">
            <a:extLst>
              <a:ext uri="{FF2B5EF4-FFF2-40B4-BE49-F238E27FC236}">
                <a16:creationId xmlns:a16="http://schemas.microsoft.com/office/drawing/2014/main" id="{50D9119C-AB69-FA4D-B7E9-024124CEA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4646" y="319931"/>
            <a:ext cx="3799237" cy="108000"/>
          </a:xfrm>
          <a:prstGeom prst="rect">
            <a:avLst/>
          </a:prstGeom>
        </p:spPr>
        <p:txBody>
          <a:bodyPr anchor="ctr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fi-FI"/>
              <a:t>WORLD IDEAS IN HEALTH</a:t>
            </a:r>
          </a:p>
        </p:txBody>
      </p:sp>
      <p:sp>
        <p:nvSpPr>
          <p:cNvPr id="18" name="Dian numeron paikkamerkki 7">
            <a:extLst>
              <a:ext uri="{FF2B5EF4-FFF2-40B4-BE49-F238E27FC236}">
                <a16:creationId xmlns:a16="http://schemas.microsoft.com/office/drawing/2014/main" id="{42D65717-C929-114F-B2CC-0A8E5884D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1727" y="316957"/>
            <a:ext cx="516680" cy="1080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EC5EB0C6-1A45-4C71-BA82-57E64F836A3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9" name="Kuva 18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4879C72-D4C1-614B-AC32-CF40A1366D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5660" y="295950"/>
            <a:ext cx="863868" cy="162182"/>
          </a:xfrm>
          <a:prstGeom prst="rect">
            <a:avLst/>
          </a:prstGeom>
        </p:spPr>
      </p:pic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84FAFD03-F133-114E-B963-5C65A2911B23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690563" y="3745772"/>
            <a:ext cx="3564000" cy="2058128"/>
          </a:xfrm>
          <a:solidFill>
            <a:schemeClr val="bg1">
              <a:alpha val="75000"/>
            </a:schemeClr>
          </a:solidFill>
        </p:spPr>
        <p:txBody>
          <a:bodyPr lIns="360000" rIns="360000" anchor="ctr" anchorCtr="0">
            <a:noAutofit/>
          </a:bodyPr>
          <a:lstStyle>
            <a:lvl1pPr marL="0" indent="0" algn="ctr"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fi-FI"/>
              <a:t>Lisää teksti</a:t>
            </a:r>
            <a:endParaRPr lang="en-GB"/>
          </a:p>
        </p:txBody>
      </p:sp>
      <p:sp>
        <p:nvSpPr>
          <p:cNvPr id="21" name="Sisällön paikkamerkki 3">
            <a:extLst>
              <a:ext uri="{FF2B5EF4-FFF2-40B4-BE49-F238E27FC236}">
                <a16:creationId xmlns:a16="http://schemas.microsoft.com/office/drawing/2014/main" id="{77BFE56B-4F20-8346-A3F7-88267C14223B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4321442" y="3745772"/>
            <a:ext cx="3564000" cy="2058128"/>
          </a:xfrm>
          <a:solidFill>
            <a:schemeClr val="bg1">
              <a:alpha val="75000"/>
            </a:schemeClr>
          </a:solidFill>
        </p:spPr>
        <p:txBody>
          <a:bodyPr lIns="360000" rIns="360000" anchor="ctr" anchorCtr="0">
            <a:noAutofit/>
          </a:bodyPr>
          <a:lstStyle>
            <a:lvl1pPr marL="0" indent="0" algn="ctr"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fi-FI"/>
              <a:t>Lisää teksti</a:t>
            </a:r>
            <a:endParaRPr lang="en-GB"/>
          </a:p>
        </p:txBody>
      </p:sp>
      <p:sp>
        <p:nvSpPr>
          <p:cNvPr id="22" name="Sisällön paikkamerkki 3">
            <a:extLst>
              <a:ext uri="{FF2B5EF4-FFF2-40B4-BE49-F238E27FC236}">
                <a16:creationId xmlns:a16="http://schemas.microsoft.com/office/drawing/2014/main" id="{28C1BD04-CDD4-CB47-88E8-C34CE3517E33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7952322" y="3745772"/>
            <a:ext cx="3564000" cy="2058128"/>
          </a:xfrm>
          <a:solidFill>
            <a:schemeClr val="bg1">
              <a:alpha val="75000"/>
            </a:schemeClr>
          </a:solidFill>
        </p:spPr>
        <p:txBody>
          <a:bodyPr lIns="360000" rIns="360000" anchor="ctr" anchorCtr="0">
            <a:noAutofit/>
          </a:bodyPr>
          <a:lstStyle>
            <a:lvl1pPr marL="0" indent="0" algn="ctr"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fi-FI"/>
              <a:t>Lisää teksti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3753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pientä laatikko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isällön paikkamerkki 3">
            <a:extLst>
              <a:ext uri="{FF2B5EF4-FFF2-40B4-BE49-F238E27FC236}">
                <a16:creationId xmlns:a16="http://schemas.microsoft.com/office/drawing/2014/main" id="{504CB84F-E22E-7847-A180-4BAB384D5094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4420812" y="1600577"/>
            <a:ext cx="1800000" cy="1800000"/>
          </a:xfrm>
          <a:solidFill>
            <a:schemeClr val="bg1">
              <a:alpha val="75000"/>
            </a:schemeClr>
          </a:solidFill>
        </p:spPr>
        <p:txBody>
          <a:bodyPr lIns="360000" rIns="360000" anchor="ctr" anchorCtr="0">
            <a:noAutofit/>
          </a:bodyPr>
          <a:lstStyle>
            <a:lvl1pPr marL="0" indent="0" algn="ctr"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fi-FI"/>
              <a:t>Lisää teksti</a:t>
            </a:r>
            <a:endParaRPr lang="en-GB"/>
          </a:p>
        </p:txBody>
      </p:sp>
      <p:sp>
        <p:nvSpPr>
          <p:cNvPr id="32" name="Sisällön paikkamerkki 3">
            <a:extLst>
              <a:ext uri="{FF2B5EF4-FFF2-40B4-BE49-F238E27FC236}">
                <a16:creationId xmlns:a16="http://schemas.microsoft.com/office/drawing/2014/main" id="{CDF24D86-36F1-8848-A768-7742369A32B3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6261150" y="1600577"/>
            <a:ext cx="1800000" cy="1800000"/>
          </a:xfrm>
          <a:solidFill>
            <a:schemeClr val="bg1">
              <a:alpha val="75000"/>
            </a:schemeClr>
          </a:solidFill>
        </p:spPr>
        <p:txBody>
          <a:bodyPr lIns="360000" rIns="360000" anchor="ctr" anchorCtr="0">
            <a:noAutofit/>
          </a:bodyPr>
          <a:lstStyle>
            <a:lvl1pPr marL="0" indent="0" algn="ctr"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fi-FI"/>
              <a:t>Lisää teksti</a:t>
            </a:r>
            <a:endParaRPr lang="en-GB"/>
          </a:p>
        </p:txBody>
      </p:sp>
      <p:sp>
        <p:nvSpPr>
          <p:cNvPr id="33" name="Sisällön paikkamerkki 3">
            <a:extLst>
              <a:ext uri="{FF2B5EF4-FFF2-40B4-BE49-F238E27FC236}">
                <a16:creationId xmlns:a16="http://schemas.microsoft.com/office/drawing/2014/main" id="{314CA2B4-923A-164C-815B-BF603D877667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8101487" y="1600577"/>
            <a:ext cx="1800000" cy="1800000"/>
          </a:xfrm>
          <a:solidFill>
            <a:schemeClr val="bg1">
              <a:alpha val="75000"/>
            </a:schemeClr>
          </a:solidFill>
        </p:spPr>
        <p:txBody>
          <a:bodyPr lIns="360000" rIns="360000" anchor="ctr" anchorCtr="0">
            <a:noAutofit/>
          </a:bodyPr>
          <a:lstStyle>
            <a:lvl1pPr marL="0" indent="0" algn="ctr"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fi-FI"/>
              <a:t>Lisää teksti</a:t>
            </a:r>
            <a:endParaRPr lang="en-GB"/>
          </a:p>
        </p:txBody>
      </p:sp>
      <p:sp>
        <p:nvSpPr>
          <p:cNvPr id="34" name="Sisällön paikkamerkki 3">
            <a:extLst>
              <a:ext uri="{FF2B5EF4-FFF2-40B4-BE49-F238E27FC236}">
                <a16:creationId xmlns:a16="http://schemas.microsoft.com/office/drawing/2014/main" id="{79989DD7-A376-8442-8057-B5FAA08BD764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4420812" y="3436748"/>
            <a:ext cx="1800000" cy="1800000"/>
          </a:xfrm>
          <a:solidFill>
            <a:schemeClr val="bg1">
              <a:alpha val="75000"/>
            </a:schemeClr>
          </a:solidFill>
        </p:spPr>
        <p:txBody>
          <a:bodyPr lIns="360000" rIns="360000" anchor="ctr" anchorCtr="0">
            <a:noAutofit/>
          </a:bodyPr>
          <a:lstStyle>
            <a:lvl1pPr marL="0" indent="0" algn="ctr"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fi-FI"/>
              <a:t>Lisää teksti</a:t>
            </a:r>
            <a:endParaRPr lang="en-GB"/>
          </a:p>
        </p:txBody>
      </p:sp>
      <p:sp>
        <p:nvSpPr>
          <p:cNvPr id="35" name="Sisällön paikkamerkki 3">
            <a:extLst>
              <a:ext uri="{FF2B5EF4-FFF2-40B4-BE49-F238E27FC236}">
                <a16:creationId xmlns:a16="http://schemas.microsoft.com/office/drawing/2014/main" id="{2F214A0D-EDFF-5846-B69A-312A169D56F1}"/>
              </a:ext>
            </a:extLst>
          </p:cNvPr>
          <p:cNvSpPr>
            <a:spLocks noGrp="1"/>
          </p:cNvSpPr>
          <p:nvPr>
            <p:ph sz="quarter" idx="42" hasCustomPrompt="1"/>
          </p:nvPr>
        </p:nvSpPr>
        <p:spPr>
          <a:xfrm>
            <a:off x="6261150" y="3436748"/>
            <a:ext cx="1800000" cy="1800000"/>
          </a:xfrm>
          <a:solidFill>
            <a:schemeClr val="bg1">
              <a:alpha val="75000"/>
            </a:schemeClr>
          </a:solidFill>
        </p:spPr>
        <p:txBody>
          <a:bodyPr lIns="360000" rIns="360000" anchor="ctr" anchorCtr="0">
            <a:noAutofit/>
          </a:bodyPr>
          <a:lstStyle>
            <a:lvl1pPr marL="0" indent="0" algn="ctr"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fi-FI"/>
              <a:t>Lisää teksti</a:t>
            </a:r>
            <a:endParaRPr lang="en-GB"/>
          </a:p>
        </p:txBody>
      </p:sp>
      <p:sp>
        <p:nvSpPr>
          <p:cNvPr id="36" name="Sisällön paikkamerkki 3">
            <a:extLst>
              <a:ext uri="{FF2B5EF4-FFF2-40B4-BE49-F238E27FC236}">
                <a16:creationId xmlns:a16="http://schemas.microsoft.com/office/drawing/2014/main" id="{395EAAC2-71D9-7544-BAB4-8F5ECE9EA67D}"/>
              </a:ext>
            </a:extLst>
          </p:cNvPr>
          <p:cNvSpPr>
            <a:spLocks noGrp="1"/>
          </p:cNvSpPr>
          <p:nvPr>
            <p:ph sz="quarter" idx="43" hasCustomPrompt="1"/>
          </p:nvPr>
        </p:nvSpPr>
        <p:spPr>
          <a:xfrm>
            <a:off x="8101487" y="3436748"/>
            <a:ext cx="1800000" cy="1800000"/>
          </a:xfrm>
          <a:solidFill>
            <a:schemeClr val="bg1">
              <a:alpha val="75000"/>
            </a:schemeClr>
          </a:solidFill>
        </p:spPr>
        <p:txBody>
          <a:bodyPr lIns="360000" rIns="360000" anchor="ctr" anchorCtr="0">
            <a:noAutofit/>
          </a:bodyPr>
          <a:lstStyle>
            <a:lvl1pPr marL="0" indent="0" algn="ctr"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fi-FI"/>
              <a:t>Lisää teksti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84D8F-D7C2-4C54-9A9D-F8E65AF040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826" y="2319112"/>
            <a:ext cx="3659402" cy="2235272"/>
          </a:xfrm>
        </p:spPr>
        <p:txBody>
          <a:bodyPr>
            <a:normAutofit/>
          </a:bodyPr>
          <a:lstStyle>
            <a:lvl1pPr>
              <a:defRPr sz="3200" b="1" cap="all" baseline="0"/>
            </a:lvl1pPr>
          </a:lstStyle>
          <a:p>
            <a:r>
              <a:rPr lang="en-US" err="1"/>
              <a:t>Otsikko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tähän</a:t>
            </a:r>
            <a:endParaRPr lang="fi-FI"/>
          </a:p>
        </p:txBody>
      </p:sp>
      <p:sp>
        <p:nvSpPr>
          <p:cNvPr id="16" name="Päivämäärän paikkamerkki 5">
            <a:extLst>
              <a:ext uri="{FF2B5EF4-FFF2-40B4-BE49-F238E27FC236}">
                <a16:creationId xmlns:a16="http://schemas.microsoft.com/office/drawing/2014/main" id="{3E8F97E1-265D-4946-880F-4C4A7D2C6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76495" y="316958"/>
            <a:ext cx="812620" cy="1080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DC4BED2F-CFB4-FF49-813D-E2ABEEB7E901}" type="datetime1">
              <a:rPr lang="fi-FI" smtClean="0"/>
              <a:t>4.12.2024</a:t>
            </a:fld>
            <a:endParaRPr lang="fi-FI"/>
          </a:p>
        </p:txBody>
      </p:sp>
      <p:sp>
        <p:nvSpPr>
          <p:cNvPr id="17" name="Alatunnisteen paikkamerkki 6">
            <a:extLst>
              <a:ext uri="{FF2B5EF4-FFF2-40B4-BE49-F238E27FC236}">
                <a16:creationId xmlns:a16="http://schemas.microsoft.com/office/drawing/2014/main" id="{50D9119C-AB69-FA4D-B7E9-024124CEA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4646" y="319931"/>
            <a:ext cx="3799237" cy="108000"/>
          </a:xfrm>
          <a:prstGeom prst="rect">
            <a:avLst/>
          </a:prstGeom>
        </p:spPr>
        <p:txBody>
          <a:bodyPr anchor="ctr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fi-FI"/>
              <a:t>WORLD IDEAS IN HEALTH</a:t>
            </a:r>
          </a:p>
        </p:txBody>
      </p:sp>
      <p:sp>
        <p:nvSpPr>
          <p:cNvPr id="18" name="Dian numeron paikkamerkki 7">
            <a:extLst>
              <a:ext uri="{FF2B5EF4-FFF2-40B4-BE49-F238E27FC236}">
                <a16:creationId xmlns:a16="http://schemas.microsoft.com/office/drawing/2014/main" id="{42D65717-C929-114F-B2CC-0A8E5884D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1727" y="316957"/>
            <a:ext cx="516680" cy="1080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EC5EB0C6-1A45-4C71-BA82-57E64F836A3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9" name="Kuva 18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4879C72-D4C1-614B-AC32-CF40A1366D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5660" y="295950"/>
            <a:ext cx="863868" cy="16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6062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Kii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94ED9-1814-44F1-BE84-BE1064723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6000" y="3005527"/>
            <a:ext cx="11160000" cy="882133"/>
          </a:xfrm>
        </p:spPr>
        <p:txBody>
          <a:bodyPr anchor="ctr" anchorCtr="0">
            <a:noAutofit/>
          </a:bodyPr>
          <a:lstStyle>
            <a:lvl1pPr algn="ctr">
              <a:defRPr sz="8000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you</a:t>
            </a:r>
            <a:endParaRPr lang="fi-FI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71651BD-3795-5743-9DA1-24158271422E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16000" y="2226040"/>
            <a:ext cx="11160000" cy="634380"/>
          </a:xfrm>
        </p:spPr>
        <p:txBody>
          <a:bodyPr anchor="b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3600" cap="all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GB"/>
              <a:t>thank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A72BAC3-B428-6748-A182-6ECE2857A44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16000" y="4002788"/>
            <a:ext cx="11160000" cy="719114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cap="all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/>
              <a:t>#</a:t>
            </a:r>
            <a:r>
              <a:rPr lang="fi-FI" err="1"/>
              <a:t>finlandworks</a:t>
            </a:r>
            <a:endParaRPr lang="en-GB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CCD498AE-71C9-F843-A3BB-7B29303C61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643" y="604201"/>
            <a:ext cx="1527435" cy="28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0007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 tai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Kuva 21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FADDCA56-0CE3-ED43-BFF9-2792D354EE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5660" y="295950"/>
            <a:ext cx="863868" cy="16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751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Etusivu + ku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94ED9-1814-44F1-BE84-BE1064723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6000" y="2264976"/>
            <a:ext cx="11160000" cy="1600200"/>
          </a:xfrm>
        </p:spPr>
        <p:txBody>
          <a:bodyPr anchor="b" anchorCtr="0">
            <a:noAutofit/>
          </a:bodyPr>
          <a:lstStyle>
            <a:lvl1pPr algn="ctr">
              <a:defRPr sz="5600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err="1"/>
              <a:t>Otsikko</a:t>
            </a:r>
            <a:r>
              <a:rPr lang="en-US"/>
              <a:t> </a:t>
            </a:r>
            <a:r>
              <a:rPr lang="en-US" err="1"/>
              <a:t>tähän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EEEDD7-7AD1-46D3-A2B6-CDCDA98BF0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16000" y="4002788"/>
            <a:ext cx="11160000" cy="719114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400" cap="all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err="1"/>
              <a:t>Ingressi</a:t>
            </a:r>
            <a:r>
              <a:rPr lang="en-US"/>
              <a:t> </a:t>
            </a:r>
            <a:r>
              <a:rPr lang="en-US" err="1"/>
              <a:t>tähän</a:t>
            </a:r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1C9B74DB-23BF-E54A-9D29-BC3605D7F2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643" y="604201"/>
            <a:ext cx="1527435" cy="28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1678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uva tai vide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9">
            <a:extLst>
              <a:ext uri="{FF2B5EF4-FFF2-40B4-BE49-F238E27FC236}">
                <a16:creationId xmlns:a16="http://schemas.microsoft.com/office/drawing/2014/main" id="{5068E12E-A050-5D46-BEDB-836CFE5CB7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7334" y="295950"/>
            <a:ext cx="862194" cy="16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7217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1_Etusivu + ku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94ED9-1814-44F1-BE84-BE1064723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6000" y="2264976"/>
            <a:ext cx="11160000" cy="1600200"/>
          </a:xfrm>
        </p:spPr>
        <p:txBody>
          <a:bodyPr anchor="b" anchorCtr="0">
            <a:noAutofit/>
          </a:bodyPr>
          <a:lstStyle>
            <a:lvl1pPr algn="ctr">
              <a:defRPr sz="5600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err="1"/>
              <a:t>Otsikko</a:t>
            </a:r>
            <a:r>
              <a:rPr lang="en-US"/>
              <a:t> </a:t>
            </a:r>
            <a:r>
              <a:rPr lang="en-US" err="1"/>
              <a:t>tähän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EEEDD7-7AD1-46D3-A2B6-CDCDA98BF0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16000" y="4002788"/>
            <a:ext cx="11160000" cy="719114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400" cap="all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err="1"/>
              <a:t>Ingressi</a:t>
            </a:r>
            <a:r>
              <a:rPr lang="en-US"/>
              <a:t> </a:t>
            </a:r>
            <a:r>
              <a:rPr lang="en-US" err="1"/>
              <a:t>tähän</a:t>
            </a:r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1C9B74DB-23BF-E54A-9D29-BC3605D7F2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643" y="604201"/>
            <a:ext cx="1527435" cy="28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1749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Etusivu + ku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94ED9-1814-44F1-BE84-BE1064723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6000" y="2264976"/>
            <a:ext cx="11160000" cy="1600200"/>
          </a:xfrm>
        </p:spPr>
        <p:txBody>
          <a:bodyPr anchor="b" anchorCtr="0">
            <a:noAutofit/>
          </a:bodyPr>
          <a:lstStyle>
            <a:lvl1pPr algn="ctr">
              <a:defRPr sz="5600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err="1"/>
              <a:t>Otsikko</a:t>
            </a:r>
            <a:r>
              <a:rPr lang="en-US"/>
              <a:t> </a:t>
            </a:r>
            <a:r>
              <a:rPr lang="en-US" err="1"/>
              <a:t>tähän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EEEDD7-7AD1-46D3-A2B6-CDCDA98BF0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16000" y="4002788"/>
            <a:ext cx="11160000" cy="719114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400" cap="all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err="1"/>
              <a:t>Ingressi</a:t>
            </a:r>
            <a:r>
              <a:rPr lang="en-US"/>
              <a:t> </a:t>
            </a:r>
            <a:r>
              <a:rPr lang="en-US" err="1"/>
              <a:t>tähän</a:t>
            </a:r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1C9B74DB-23BF-E54A-9D29-BC3605D7F2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643" y="604201"/>
            <a:ext cx="1527435" cy="28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4372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Etusivu + ku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62F09D-3260-4B4D-8A06-5599C28A74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7999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94ED9-1814-44F1-BE84-BE1064723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6000" y="2264976"/>
            <a:ext cx="11160000" cy="1600200"/>
          </a:xfrm>
        </p:spPr>
        <p:txBody>
          <a:bodyPr anchor="b" anchorCtr="0">
            <a:noAutofit/>
          </a:bodyPr>
          <a:lstStyle>
            <a:lvl1pPr algn="ctr">
              <a:defRPr sz="5600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err="1"/>
              <a:t>Otsikko</a:t>
            </a:r>
            <a:r>
              <a:rPr lang="en-US"/>
              <a:t> </a:t>
            </a:r>
            <a:r>
              <a:rPr lang="en-US" err="1"/>
              <a:t>tähän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EEEDD7-7AD1-46D3-A2B6-CDCDA98BF0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16000" y="4002788"/>
            <a:ext cx="11160000" cy="719114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400" cap="all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err="1"/>
              <a:t>Ingressi</a:t>
            </a:r>
            <a:r>
              <a:rPr lang="en-US"/>
              <a:t> </a:t>
            </a:r>
            <a:r>
              <a:rPr lang="en-US" err="1"/>
              <a:t>tähän</a:t>
            </a:r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1C9B74DB-23BF-E54A-9D29-BC3605D7F2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643" y="604201"/>
            <a:ext cx="1527435" cy="28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0246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0_Etusivu + ku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94ED9-1814-44F1-BE84-BE1064723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6000" y="2264976"/>
            <a:ext cx="11160000" cy="1600200"/>
          </a:xfrm>
        </p:spPr>
        <p:txBody>
          <a:bodyPr anchor="b" anchorCtr="0">
            <a:noAutofit/>
          </a:bodyPr>
          <a:lstStyle>
            <a:lvl1pPr algn="ctr">
              <a:defRPr sz="5600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err="1"/>
              <a:t>Otsikko</a:t>
            </a:r>
            <a:r>
              <a:rPr lang="en-US"/>
              <a:t> </a:t>
            </a:r>
            <a:r>
              <a:rPr lang="en-US" err="1"/>
              <a:t>tähän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EEEDD7-7AD1-46D3-A2B6-CDCDA98BF0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16000" y="4002788"/>
            <a:ext cx="11160000" cy="719114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400" cap="all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err="1"/>
              <a:t>Ingressi</a:t>
            </a:r>
            <a:r>
              <a:rPr lang="en-US"/>
              <a:t> </a:t>
            </a:r>
            <a:r>
              <a:rPr lang="en-US" err="1"/>
              <a:t>tähän</a:t>
            </a:r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1C9B74DB-23BF-E54A-9D29-BC3605D7F2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643" y="604201"/>
            <a:ext cx="1527435" cy="28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7763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Etusivu sinin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94ED9-1814-44F1-BE84-BE1064723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6000" y="2264976"/>
            <a:ext cx="11160000" cy="1600200"/>
          </a:xfrm>
        </p:spPr>
        <p:txBody>
          <a:bodyPr anchor="b" anchorCtr="0">
            <a:noAutofit/>
          </a:bodyPr>
          <a:lstStyle>
            <a:lvl1pPr algn="ctr">
              <a:defRPr sz="5600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err="1"/>
              <a:t>Otsikko</a:t>
            </a:r>
            <a:r>
              <a:rPr lang="en-US"/>
              <a:t> </a:t>
            </a:r>
            <a:r>
              <a:rPr lang="en-US" err="1"/>
              <a:t>tähän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EEEDD7-7AD1-46D3-A2B6-CDCDA98BF0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16000" y="4002788"/>
            <a:ext cx="11160000" cy="719114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400" cap="all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err="1"/>
              <a:t>Ingressi</a:t>
            </a:r>
            <a:r>
              <a:rPr lang="en-US"/>
              <a:t> </a:t>
            </a:r>
            <a:r>
              <a:rPr lang="en-US" err="1"/>
              <a:t>tähän</a:t>
            </a:r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1FBA736-8AFE-9348-8CFE-D194492878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643" y="604201"/>
            <a:ext cx="1527435" cy="28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0377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179B77-01E8-4551-8537-64358CBB8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5" y="365124"/>
            <a:ext cx="11160000" cy="144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97B3C2-2514-49B1-8E70-2C895FDC9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825" y="1825625"/>
            <a:ext cx="1116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59913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chemeClr val="tx1"/>
          </a:solidFill>
          <a:latin typeface="Tahoma" panose="020B060403050404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Tx/>
        <a:buFont typeface="Wingdings" panose="05000000000000000000" pitchFamily="2" charset="2"/>
        <a:buChar char="§"/>
        <a:defRPr sz="2000" kern="1200" baseline="0">
          <a:solidFill>
            <a:schemeClr val="tx2"/>
          </a:solidFill>
          <a:latin typeface="Tahoma" panose="020B060403050404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Wingdings" panose="05000000000000000000" pitchFamily="2" charset="2"/>
        <a:buChar char="§"/>
        <a:defRPr sz="1600" kern="1200" baseline="0">
          <a:solidFill>
            <a:schemeClr val="tx2"/>
          </a:solidFill>
          <a:latin typeface="Tahoma" panose="020B0604030504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Wingdings" panose="05000000000000000000" pitchFamily="2" charset="2"/>
        <a:buChar char="§"/>
        <a:defRPr sz="1600" kern="1200" baseline="0">
          <a:solidFill>
            <a:schemeClr val="tx2"/>
          </a:solidFill>
          <a:latin typeface="Tahoma" panose="020B0604030504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Wingdings" panose="05000000000000000000" pitchFamily="2" charset="2"/>
        <a:buChar char="§"/>
        <a:defRPr sz="1600" kern="1200" baseline="0">
          <a:solidFill>
            <a:schemeClr val="tx2"/>
          </a:solidFill>
          <a:latin typeface="Tahoma" panose="020B0604030504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Wingdings" panose="05000000000000000000" pitchFamily="2" charset="2"/>
        <a:buChar char="§"/>
        <a:defRPr sz="1600" kern="1200" baseline="0">
          <a:solidFill>
            <a:schemeClr val="tx2"/>
          </a:solidFill>
          <a:latin typeface="Tahoma" panose="020B06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02">
          <p15:clr>
            <a:srgbClr val="F26B43"/>
          </p15:clr>
        </p15:guide>
        <p15:guide id="4" pos="7355">
          <p15:clr>
            <a:srgbClr val="F26B43"/>
          </p15:clr>
        </p15:guide>
        <p15:guide id="5" orient="horz" pos="57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428_B82386AB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A1161-6D02-3A67-CABC-822002A78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COMPANY NAME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C26B9-6F1B-C8CD-2E8F-4103CC0DE90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OUR SOLUTION</a:t>
            </a:r>
          </a:p>
          <a:p>
            <a:r>
              <a:rPr lang="en-US" dirty="0"/>
              <a:t>Describe briefly the solutions your company provides and how they are relevant to the new space industry.</a:t>
            </a:r>
          </a:p>
          <a:p>
            <a:endParaRPr lang="en-US" dirty="0"/>
          </a:p>
          <a:p>
            <a:r>
              <a:rPr lang="en-US" b="1" dirty="0"/>
              <a:t>COMPETITIVE ADVANTAGE</a:t>
            </a:r>
          </a:p>
          <a:p>
            <a:r>
              <a:rPr lang="en-US" dirty="0"/>
              <a:t>How does your company’s competitive advantage differ from global competitors in the new space industry?</a:t>
            </a:r>
          </a:p>
          <a:p>
            <a:endParaRPr lang="en-US" dirty="0"/>
          </a:p>
          <a:p>
            <a:r>
              <a:rPr lang="en-US" b="1" dirty="0"/>
              <a:t>COMPANY</a:t>
            </a:r>
          </a:p>
          <a:p>
            <a:r>
              <a:rPr lang="en-US" dirty="0"/>
              <a:t>Describe your company’s history (when and where founded etc.) briefly.</a:t>
            </a:r>
            <a:endParaRPr lang="fi-FI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30FF9A4-71AE-6CDE-506E-73EB4541406B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0318A9-60E8-6F95-EC1B-A12DD92DE98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863352" y="6019975"/>
            <a:ext cx="3480673" cy="749536"/>
          </a:xfrm>
        </p:spPr>
        <p:txBody>
          <a:bodyPr/>
          <a:lstStyle/>
          <a:p>
            <a:r>
              <a:rPr lang="fi-FI" b="1" dirty="0" err="1"/>
              <a:t>First</a:t>
            </a:r>
            <a:r>
              <a:rPr lang="fi-FI" b="1" dirty="0"/>
              <a:t> </a:t>
            </a:r>
            <a:r>
              <a:rPr lang="fi-FI" b="1" dirty="0" err="1"/>
              <a:t>name</a:t>
            </a:r>
            <a:r>
              <a:rPr lang="fi-FI" b="1" dirty="0"/>
              <a:t> </a:t>
            </a:r>
            <a:r>
              <a:rPr lang="fi-FI" b="1" dirty="0" err="1"/>
              <a:t>Last</a:t>
            </a:r>
            <a:r>
              <a:rPr lang="fi-FI" b="1" dirty="0"/>
              <a:t> </a:t>
            </a:r>
            <a:r>
              <a:rPr lang="fi-FI" b="1" dirty="0" err="1"/>
              <a:t>name</a:t>
            </a:r>
            <a:r>
              <a:rPr lang="fi-FI" dirty="0"/>
              <a:t>, </a:t>
            </a:r>
            <a:r>
              <a:rPr lang="fi-FI" dirty="0" err="1"/>
              <a:t>Title</a:t>
            </a:r>
            <a:endParaRPr lang="fi-FI" dirty="0"/>
          </a:p>
          <a:p>
            <a:r>
              <a:rPr lang="fi-FI" dirty="0" err="1"/>
              <a:t>Email</a:t>
            </a:r>
            <a:r>
              <a:rPr lang="fi-FI" dirty="0"/>
              <a:t> </a:t>
            </a:r>
            <a:r>
              <a:rPr lang="fi-FI" dirty="0" err="1"/>
              <a:t>address</a:t>
            </a:r>
            <a:r>
              <a:rPr lang="fi-FI" dirty="0"/>
              <a:t>, tel. </a:t>
            </a:r>
            <a:r>
              <a:rPr lang="fi-FI" dirty="0" err="1"/>
              <a:t>number</a:t>
            </a:r>
            <a:r>
              <a:rPr lang="fi-FI" dirty="0"/>
              <a:t> (e.g. +358 50 1234 567)</a:t>
            </a:r>
          </a:p>
          <a:p>
            <a:r>
              <a:rPr lang="fi-FI" dirty="0"/>
              <a:t>Company </a:t>
            </a:r>
            <a:r>
              <a:rPr lang="fi-FI" dirty="0" err="1"/>
              <a:t>website</a:t>
            </a:r>
            <a:r>
              <a:rPr lang="fi-FI" dirty="0"/>
              <a:t> URL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C69774A1-C27B-E660-5EE2-EB3071135ECC}"/>
              </a:ext>
            </a:extLst>
          </p:cNvPr>
          <p:cNvSpPr txBox="1">
            <a:spLocks/>
          </p:cNvSpPr>
          <p:nvPr/>
        </p:nvSpPr>
        <p:spPr>
          <a:xfrm>
            <a:off x="4920" y="4920"/>
            <a:ext cx="5578085" cy="6858000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Wingdings" panose="05000000000000000000" pitchFamily="2" charset="2"/>
              <a:buNone/>
              <a:defRPr sz="1800" kern="1200" baseline="0">
                <a:solidFill>
                  <a:schemeClr val="tx2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None/>
              <a:defRPr sz="2800" kern="1200" baseline="0">
                <a:solidFill>
                  <a:schemeClr val="tx2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None/>
              <a:defRPr sz="2400" kern="1200" baseline="0">
                <a:solidFill>
                  <a:schemeClr val="tx2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None/>
              <a:defRPr sz="2000" kern="1200" baseline="0">
                <a:solidFill>
                  <a:schemeClr val="tx2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None/>
              <a:defRPr sz="2000" kern="1200" baseline="0">
                <a:solidFill>
                  <a:schemeClr val="tx2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ADD PHOTO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90E6EA-E38C-627B-A103-DCC9657B0085}"/>
              </a:ext>
            </a:extLst>
          </p:cNvPr>
          <p:cNvSpPr txBox="1"/>
          <p:nvPr/>
        </p:nvSpPr>
        <p:spPr>
          <a:xfrm>
            <a:off x="10069256" y="6006929"/>
            <a:ext cx="1914147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1600" dirty="0"/>
              <a:t>ADD COMPANY LOGO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6D7BF2-2B20-4DAC-7590-822C3E069892}"/>
              </a:ext>
            </a:extLst>
          </p:cNvPr>
          <p:cNvSpPr txBox="1"/>
          <p:nvPr/>
        </p:nvSpPr>
        <p:spPr>
          <a:xfrm>
            <a:off x="58992" y="-821664"/>
            <a:ext cx="35248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>
                <a:solidFill>
                  <a:srgbClr val="FF0000"/>
                </a:solidFill>
              </a:rPr>
              <a:t>PLEASE DO NOT CHANGE FONT TYPE NOR FONT SIZE NOR TEMPLATE AND MAKE SURE ALL THE CONTENT FITS IN THE TEXT BOX PROVIDED!!</a:t>
            </a:r>
          </a:p>
          <a:p>
            <a:endParaRPr lang="fi-FI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33597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theme/theme1.xml><?xml version="1.0" encoding="utf-8"?>
<a:theme xmlns:a="http://schemas.openxmlformats.org/drawingml/2006/main" name="Business Finland">
  <a:themeElements>
    <a:clrScheme name="Custom 1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B2B2B2"/>
      </a:hlink>
      <a:folHlink>
        <a:srgbClr val="B2B2B2"/>
      </a:folHlink>
    </a:clrScheme>
    <a:fontScheme name="Business Finlan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Finland_ppt-template_16-9" id="{01B5423C-B2CC-4E34-BE27-F490EA31DB18}" vid="{A437982F-9A25-4920-9298-5F4612E203C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1050</TotalTime>
  <Words>112</Words>
  <Application>Microsoft Office PowerPoint</Application>
  <PresentationFormat>Widescreen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Arial</vt:lpstr>
      <vt:lpstr>Tahoma</vt:lpstr>
      <vt:lpstr>Wingdings</vt:lpstr>
      <vt:lpstr>Business Finland</vt:lpstr>
      <vt:lpstr>COMPANY NAME</vt:lpstr>
    </vt:vector>
  </TitlesOfParts>
  <Company>Business Finland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Kaj Nordgren</dc:creator>
  <cp:lastModifiedBy>Kaj Nordgren</cp:lastModifiedBy>
  <cp:revision>1</cp:revision>
  <dcterms:created xsi:type="dcterms:W3CDTF">2024-12-04T14:10:28Z</dcterms:created>
  <dcterms:modified xsi:type="dcterms:W3CDTF">2024-12-05T07:41:28Z</dcterms:modified>
</cp:coreProperties>
</file>